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720" r:id="rId5"/>
    <p:sldMasterId id="214748372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Lst>
  <p:sldSz cy="5143500" cx="9144000"/>
  <p:notesSz cx="6858000" cy="9144000"/>
  <p:embeddedFontLst>
    <p:embeddedFont>
      <p:font typeface="Mukta"/>
      <p:regular r:id="rId19"/>
      <p:bold r:id="rId20"/>
    </p:embeddedFont>
    <p:embeddedFont>
      <p:font typeface="Lato"/>
      <p:regular r:id="rId21"/>
      <p:bold r:id="rId22"/>
      <p:italic r:id="rId23"/>
      <p:boldItalic r:id="rId24"/>
    </p:embeddedFont>
    <p:embeddedFont>
      <p:font typeface="Jua"/>
      <p:regular r:id="rId25"/>
    </p:embeddedFont>
    <p:embeddedFont>
      <p:font typeface="Lexend"/>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FB475FC-482B-4152-A071-F84EDD930C16}">
  <a:tblStyle styleId="{AFB475FC-482B-4152-A071-F84EDD930C1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ukta-bold.fntdata"/><Relationship Id="rId22" Type="http://schemas.openxmlformats.org/officeDocument/2006/relationships/font" Target="fonts/Lato-bold.fntdata"/><Relationship Id="rId21" Type="http://schemas.openxmlformats.org/officeDocument/2006/relationships/font" Target="fonts/Lato-regular.fntdata"/><Relationship Id="rId24" Type="http://schemas.openxmlformats.org/officeDocument/2006/relationships/font" Target="fonts/Lato-boldItalic.fntdata"/><Relationship Id="rId23" Type="http://schemas.openxmlformats.org/officeDocument/2006/relationships/font" Target="fonts/La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font" Target="fonts/Lexend-regular.fntdata"/><Relationship Id="rId25" Type="http://schemas.openxmlformats.org/officeDocument/2006/relationships/font" Target="fonts/Jua-regular.fntdata"/><Relationship Id="rId27" Type="http://schemas.openxmlformats.org/officeDocument/2006/relationships/font" Target="fonts/Lexend-bold.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font" Target="fonts/Mukta-regular.fntdata"/><Relationship Id="rId18" Type="http://schemas.openxmlformats.org/officeDocument/2006/relationships/slide" Target="slides/slide11.xml"/></Relationships>
</file>

<file path=ppt/media/image1.png>
</file>

<file path=ppt/media/image16.png>
</file>

<file path=ppt/media/image18.png>
</file>

<file path=ppt/media/image2.png>
</file>

<file path=ppt/media/image20.png>
</file>

<file path=ppt/media/image21.png>
</file>

<file path=ppt/media/image22.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 name="Shape 1187"/>
        <p:cNvGrpSpPr/>
        <p:nvPr/>
      </p:nvGrpSpPr>
      <p:grpSpPr>
        <a:xfrm>
          <a:off x="0" y="0"/>
          <a:ext cx="0" cy="0"/>
          <a:chOff x="0" y="0"/>
          <a:chExt cx="0" cy="0"/>
        </a:xfrm>
      </p:grpSpPr>
      <p:sp>
        <p:nvSpPr>
          <p:cNvPr id="1188" name="Google Shape;1188;g142f1ffe4e2_1_6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 name="Google Shape;1189;g142f1ffe4e2_1_6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Linda</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4" name="Shape 1504"/>
        <p:cNvGrpSpPr/>
        <p:nvPr/>
      </p:nvGrpSpPr>
      <p:grpSpPr>
        <a:xfrm>
          <a:off x="0" y="0"/>
          <a:ext cx="0" cy="0"/>
          <a:chOff x="0" y="0"/>
          <a:chExt cx="0" cy="0"/>
        </a:xfrm>
      </p:grpSpPr>
      <p:sp>
        <p:nvSpPr>
          <p:cNvPr id="1505" name="Google Shape;1505;g142f7a350af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6" name="Google Shape;1506;g142f7a350af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Yiqing</a:t>
            </a:r>
            <a:endParaRPr b="1"/>
          </a:p>
          <a:p>
            <a:pPr indent="0" lvl="0" marL="0" rtl="0" algn="l">
              <a:spcBef>
                <a:spcPts val="0"/>
              </a:spcBef>
              <a:spcAft>
                <a:spcPts val="0"/>
              </a:spcAft>
              <a:buNone/>
            </a:pPr>
            <a:r>
              <a:rPr lang="en"/>
              <a:t>This slide is a visualization of previous analytical application examples. </a:t>
            </a:r>
            <a:endParaRPr/>
          </a:p>
          <a:p>
            <a:pPr indent="0" lvl="0" marL="0" rtl="0" algn="l">
              <a:spcBef>
                <a:spcPts val="0"/>
              </a:spcBef>
              <a:spcAft>
                <a:spcPts val="0"/>
              </a:spcAft>
              <a:buNone/>
            </a:pPr>
            <a:r>
              <a:rPr lang="en"/>
              <a:t>On the left side, we are showing the visual representation of analytics examples</a:t>
            </a:r>
            <a:endParaRPr/>
          </a:p>
          <a:p>
            <a:pPr indent="0" lvl="0" marL="0" rtl="0" algn="l">
              <a:spcBef>
                <a:spcPts val="0"/>
              </a:spcBef>
              <a:spcAft>
                <a:spcPts val="0"/>
              </a:spcAft>
              <a:buClr>
                <a:schemeClr val="dk1"/>
              </a:buClr>
              <a:buSzPts val="1100"/>
              <a:buFont typeface="Arial"/>
              <a:buNone/>
            </a:pPr>
            <a:r>
              <a:rPr lang="en">
                <a:solidFill>
                  <a:schemeClr val="dk1"/>
                </a:solidFill>
              </a:rPr>
              <a:t>In the past 12 years, Kaggle held most competition in the year of 2020 and 2021. Therefore, we want to closely investigate if there was a seasonality of holding competitions.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0" name="Shape 1520"/>
        <p:cNvGrpSpPr/>
        <p:nvPr/>
      </p:nvGrpSpPr>
      <p:grpSpPr>
        <a:xfrm>
          <a:off x="0" y="0"/>
          <a:ext cx="0" cy="0"/>
          <a:chOff x="0" y="0"/>
          <a:chExt cx="0" cy="0"/>
        </a:xfrm>
      </p:grpSpPr>
      <p:sp>
        <p:nvSpPr>
          <p:cNvPr id="1521" name="Google Shape;1521;g142f1ffe4e2_0_6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2" name="Google Shape;1522;g142f1ffe4e2_0_6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Yiqing</a:t>
            </a:r>
            <a:endParaRPr b="1"/>
          </a:p>
          <a:p>
            <a:pPr indent="0" lvl="0" marL="0" rtl="0" algn="l">
              <a:spcBef>
                <a:spcPts val="0"/>
              </a:spcBef>
              <a:spcAft>
                <a:spcPts val="0"/>
              </a:spcAft>
              <a:buNone/>
            </a:pPr>
            <a:r>
              <a:rPr lang="en"/>
              <a:t>conclusion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7" name="Shape 1207"/>
        <p:cNvGrpSpPr/>
        <p:nvPr/>
      </p:nvGrpSpPr>
      <p:grpSpPr>
        <a:xfrm>
          <a:off x="0" y="0"/>
          <a:ext cx="0" cy="0"/>
          <a:chOff x="0" y="0"/>
          <a:chExt cx="0" cy="0"/>
        </a:xfrm>
      </p:grpSpPr>
      <p:sp>
        <p:nvSpPr>
          <p:cNvPr id="1208" name="Google Shape;1208;g142f1ffe4e2_0_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9" name="Google Shape;1209;g142f1ffe4e2_0_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Linda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g142f1ffe4e2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8" name="Google Shape;1228;g142f1ffe4e2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Linda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4" name="Shape 1314"/>
        <p:cNvGrpSpPr/>
        <p:nvPr/>
      </p:nvGrpSpPr>
      <p:grpSpPr>
        <a:xfrm>
          <a:off x="0" y="0"/>
          <a:ext cx="0" cy="0"/>
          <a:chOff x="0" y="0"/>
          <a:chExt cx="0" cy="0"/>
        </a:xfrm>
      </p:grpSpPr>
      <p:sp>
        <p:nvSpPr>
          <p:cNvPr id="1315" name="Google Shape;1315;g142f1ffe4e2_0_5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6" name="Google Shape;1316;g142f1ffe4e2_0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a:t>
            </a:r>
            <a:r>
              <a:rPr b="1" lang="en"/>
              <a:t>uiling</a:t>
            </a:r>
            <a:endParaRPr b="1"/>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2" name="Shape 1332"/>
        <p:cNvGrpSpPr/>
        <p:nvPr/>
      </p:nvGrpSpPr>
      <p:grpSpPr>
        <a:xfrm>
          <a:off x="0" y="0"/>
          <a:ext cx="0" cy="0"/>
          <a:chOff x="0" y="0"/>
          <a:chExt cx="0" cy="0"/>
        </a:xfrm>
      </p:grpSpPr>
      <p:sp>
        <p:nvSpPr>
          <p:cNvPr id="1333" name="Google Shape;1333;g142f7a0a3a2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4" name="Google Shape;1334;g142f7a0a3a2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Jianglan</a:t>
            </a:r>
            <a:endParaRPr b="1"/>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9" name="Shape 1339"/>
        <p:cNvGrpSpPr/>
        <p:nvPr/>
      </p:nvGrpSpPr>
      <p:grpSpPr>
        <a:xfrm>
          <a:off x="0" y="0"/>
          <a:ext cx="0" cy="0"/>
          <a:chOff x="0" y="0"/>
          <a:chExt cx="0" cy="0"/>
        </a:xfrm>
      </p:grpSpPr>
      <p:sp>
        <p:nvSpPr>
          <p:cNvPr id="1340" name="Google Shape;1340;g143b4d7c520_7_6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1" name="Google Shape;1341;g143b4d7c520_7_6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jianglan</a:t>
            </a:r>
            <a:endParaRPr b="1"/>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1" name="Shape 1351"/>
        <p:cNvGrpSpPr/>
        <p:nvPr/>
      </p:nvGrpSpPr>
      <p:grpSpPr>
        <a:xfrm>
          <a:off x="0" y="0"/>
          <a:ext cx="0" cy="0"/>
          <a:chOff x="0" y="0"/>
          <a:chExt cx="0" cy="0"/>
        </a:xfrm>
      </p:grpSpPr>
      <p:sp>
        <p:nvSpPr>
          <p:cNvPr id="1352" name="Google Shape;1352;g142f1ffe4e2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3" name="Google Shape;1353;g142f1ffe4e2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a:t>
            </a:r>
            <a:r>
              <a:rPr b="1" lang="en"/>
              <a:t>hay</a:t>
            </a:r>
            <a:endParaRPr b="1"/>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4" name="Shape 1454"/>
        <p:cNvGrpSpPr/>
        <p:nvPr/>
      </p:nvGrpSpPr>
      <p:grpSpPr>
        <a:xfrm>
          <a:off x="0" y="0"/>
          <a:ext cx="0" cy="0"/>
          <a:chOff x="0" y="0"/>
          <a:chExt cx="0" cy="0"/>
        </a:xfrm>
      </p:grpSpPr>
      <p:sp>
        <p:nvSpPr>
          <p:cNvPr id="1455" name="Google Shape;1455;g142f1ffe4e2_0_5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6" name="Google Shape;1456;g142f1ffe4e2_0_5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a:t>
            </a:r>
            <a:r>
              <a:rPr b="1" lang="en"/>
              <a:t>ingjing</a:t>
            </a:r>
            <a:endParaRPr b="1"/>
          </a:p>
          <a:p>
            <a:pPr indent="0" lvl="0" marL="0" rtl="0" algn="l">
              <a:spcBef>
                <a:spcPts val="0"/>
              </a:spcBef>
              <a:spcAft>
                <a:spcPts val="0"/>
              </a:spcAft>
              <a:buNone/>
            </a:pPr>
            <a:r>
              <a:rPr lang="en"/>
              <a:t>After the data cleaning process, we used SQL, Python and Metabase for further analysis. We mainly focused on </a:t>
            </a:r>
            <a:r>
              <a:rPr lang="en"/>
              <a:t>competition</a:t>
            </a:r>
            <a:r>
              <a:rPr lang="en"/>
              <a:t> data and developed 13 views with Postgres pgAdmin to show the results.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Next Slide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4" name="Shape 1494"/>
        <p:cNvGrpSpPr/>
        <p:nvPr/>
      </p:nvGrpSpPr>
      <p:grpSpPr>
        <a:xfrm>
          <a:off x="0" y="0"/>
          <a:ext cx="0" cy="0"/>
          <a:chOff x="0" y="0"/>
          <a:chExt cx="0" cy="0"/>
        </a:xfrm>
      </p:grpSpPr>
      <p:sp>
        <p:nvSpPr>
          <p:cNvPr id="1495" name="Google Shape;1495;g142f1ffe4e2_0_5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6" name="Google Shape;1496;g142f1ffe4e2_0_5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Jingjing</a:t>
            </a:r>
            <a:endParaRPr b="1"/>
          </a:p>
          <a:p>
            <a:pPr indent="0" lvl="0" marL="0" rtl="0" algn="l">
              <a:spcBef>
                <a:spcPts val="0"/>
              </a:spcBef>
              <a:spcAft>
                <a:spcPts val="0"/>
              </a:spcAft>
              <a:buNone/>
            </a:pPr>
            <a:r>
              <a:rPr lang="en"/>
              <a:t>2 examples for analytical applications we demonstrate here are. </a:t>
            </a:r>
            <a:endParaRPr/>
          </a:p>
          <a:p>
            <a:pPr indent="0" lvl="0" marL="0" rtl="0" algn="l">
              <a:spcBef>
                <a:spcPts val="0"/>
              </a:spcBef>
              <a:spcAft>
                <a:spcPts val="0"/>
              </a:spcAft>
              <a:buNone/>
            </a:pPr>
            <a:r>
              <a:rPr lang="en"/>
              <a:t>First, what are the most frequently used tags for competitions? </a:t>
            </a:r>
            <a:endParaRPr/>
          </a:p>
          <a:p>
            <a:pPr indent="0" lvl="0" marL="0" rtl="0" algn="l">
              <a:spcBef>
                <a:spcPts val="0"/>
              </a:spcBef>
              <a:spcAft>
                <a:spcPts val="0"/>
              </a:spcAft>
              <a:buNone/>
            </a:pPr>
            <a:r>
              <a:rPr lang="en">
                <a:solidFill>
                  <a:schemeClr val="dk1"/>
                </a:solidFill>
              </a:rPr>
              <a:t>Tags, such as tabular data, image data, multiclass classification are used to describe the characteristics or topics related to the specific competition.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There are </a:t>
            </a:r>
            <a:r>
              <a:rPr lang="en">
                <a:solidFill>
                  <a:schemeClr val="dk1"/>
                </a:solidFill>
              </a:rPr>
              <a:t>320 tags available in total, 700 competitions are associated with valid tag data. The Top 5 tags are contained in 57% of all competitions. We believe Kaggle should consider increase diversification of its competitions. Hence, to attract different users to dabble on various competition topics. This can also create new challenges for users and increase their loyalty and activeness on Kaggle.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Second, we noticed that some competitions don’t have leadership board to show the live ranks. This question can be used for C-suite to suggest external hosts to set up a leaderboard or not.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Yiqing</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6.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8.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16.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sp>
        <p:nvSpPr>
          <p:cNvPr id="10" name="Google Shape;10;p2"/>
          <p:cNvSpPr/>
          <p:nvPr/>
        </p:nvSpPr>
        <p:spPr>
          <a:xfrm>
            <a:off x="7181850" y="-11200"/>
            <a:ext cx="1962000" cy="52596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067588" y="-44775"/>
            <a:ext cx="6729615" cy="5445569"/>
          </a:xfrm>
          <a:custGeom>
            <a:rect b="b" l="l" r="r" t="t"/>
            <a:pathLst>
              <a:path extrusionOk="0" h="63730" w="53584">
                <a:moveTo>
                  <a:pt x="53584" y="59985"/>
                </a:moveTo>
                <a:cubicBezTo>
                  <a:pt x="45482" y="63153"/>
                  <a:pt x="36304" y="63730"/>
                  <a:pt x="28007" y="61114"/>
                </a:cubicBezTo>
                <a:cubicBezTo>
                  <a:pt x="19710" y="58499"/>
                  <a:pt x="12400" y="52609"/>
                  <a:pt x="8513" y="44826"/>
                </a:cubicBezTo>
                <a:cubicBezTo>
                  <a:pt x="5956" y="39705"/>
                  <a:pt x="4908" y="33981"/>
                  <a:pt x="3971" y="28334"/>
                </a:cubicBezTo>
                <a:cubicBezTo>
                  <a:pt x="3485" y="25408"/>
                  <a:pt x="2695" y="22027"/>
                  <a:pt x="1" y="20785"/>
                </a:cubicBezTo>
                <a:cubicBezTo>
                  <a:pt x="3057" y="19599"/>
                  <a:pt x="5277" y="16983"/>
                  <a:pt x="7588" y="14660"/>
                </a:cubicBezTo>
                <a:cubicBezTo>
                  <a:pt x="9899" y="12336"/>
                  <a:pt x="12719" y="10105"/>
                  <a:pt x="15996" y="10076"/>
                </a:cubicBezTo>
                <a:cubicBezTo>
                  <a:pt x="17741" y="10061"/>
                  <a:pt x="19530" y="10679"/>
                  <a:pt x="21195" y="10159"/>
                </a:cubicBezTo>
                <a:cubicBezTo>
                  <a:pt x="23523" y="9432"/>
                  <a:pt x="24620" y="6866"/>
                  <a:pt x="26081" y="4913"/>
                </a:cubicBezTo>
                <a:cubicBezTo>
                  <a:pt x="28303" y="1943"/>
                  <a:pt x="31933" y="78"/>
                  <a:pt x="35641" y="1"/>
                </a:cubicBezTo>
                <a:lnTo>
                  <a:pt x="53584" y="1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 name="Google Shape;12;p2"/>
          <p:cNvSpPr txBox="1"/>
          <p:nvPr>
            <p:ph idx="1" type="subTitle"/>
          </p:nvPr>
        </p:nvSpPr>
        <p:spPr>
          <a:xfrm rot="-581">
            <a:off x="4737450" y="3508630"/>
            <a:ext cx="3548100" cy="268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3" name="Google Shape;13;p2"/>
          <p:cNvSpPr txBox="1"/>
          <p:nvPr>
            <p:ph type="ctrTitle"/>
          </p:nvPr>
        </p:nvSpPr>
        <p:spPr>
          <a:xfrm>
            <a:off x="2385475" y="1106650"/>
            <a:ext cx="6038100" cy="2647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191919"/>
              </a:buClr>
              <a:buSzPts val="5200"/>
              <a:buNone/>
              <a:defRPr sz="5000">
                <a:solidFill>
                  <a:srgbClr val="191919"/>
                </a:solidFill>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grpSp>
        <p:nvGrpSpPr>
          <p:cNvPr id="14" name="Google Shape;14;p2"/>
          <p:cNvGrpSpPr/>
          <p:nvPr/>
        </p:nvGrpSpPr>
        <p:grpSpPr>
          <a:xfrm>
            <a:off x="720000" y="540000"/>
            <a:ext cx="2331600" cy="274500"/>
            <a:chOff x="720000" y="540000"/>
            <a:chExt cx="2331600" cy="274500"/>
          </a:xfrm>
        </p:grpSpPr>
        <p:sp>
          <p:nvSpPr>
            <p:cNvPr id="15" name="Google Shape;15;p2"/>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 name="Google Shape;16;p2"/>
            <p:cNvGrpSpPr/>
            <p:nvPr/>
          </p:nvGrpSpPr>
          <p:grpSpPr>
            <a:xfrm>
              <a:off x="2783393" y="590851"/>
              <a:ext cx="173819" cy="172772"/>
              <a:chOff x="1979925" y="448850"/>
              <a:chExt cx="79500" cy="79025"/>
            </a:xfrm>
          </p:grpSpPr>
          <p:sp>
            <p:nvSpPr>
              <p:cNvPr id="17" name="Google Shape;17;p2"/>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 name="Google Shape;19;p2"/>
          <p:cNvSpPr/>
          <p:nvPr/>
        </p:nvSpPr>
        <p:spPr>
          <a:xfrm>
            <a:off x="-141750" y="3885750"/>
            <a:ext cx="1670100" cy="16701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 name="Google Shape;20;p2"/>
          <p:cNvPicPr preferRelativeResize="0"/>
          <p:nvPr/>
        </p:nvPicPr>
        <p:blipFill>
          <a:blip r:embed="rId2">
            <a:alphaModFix/>
          </a:blip>
          <a:stretch>
            <a:fillRect/>
          </a:stretch>
        </p:blipFill>
        <p:spPr>
          <a:xfrm>
            <a:off x="6848475" y="3753850"/>
            <a:ext cx="3114977" cy="2057876"/>
          </a:xfrm>
          <a:prstGeom prst="rect">
            <a:avLst/>
          </a:prstGeom>
          <a:noFill/>
          <a:ln>
            <a:noFill/>
          </a:ln>
        </p:spPr>
      </p:pic>
      <p:grpSp>
        <p:nvGrpSpPr>
          <p:cNvPr id="21" name="Google Shape;21;p2"/>
          <p:cNvGrpSpPr/>
          <p:nvPr/>
        </p:nvGrpSpPr>
        <p:grpSpPr>
          <a:xfrm>
            <a:off x="163545" y="1570698"/>
            <a:ext cx="2474457" cy="2674742"/>
            <a:chOff x="2257625" y="439800"/>
            <a:chExt cx="1337400" cy="1445650"/>
          </a:xfrm>
        </p:grpSpPr>
        <p:sp>
          <p:nvSpPr>
            <p:cNvPr id="22" name="Google Shape;22;p2"/>
            <p:cNvSpPr/>
            <p:nvPr/>
          </p:nvSpPr>
          <p:spPr>
            <a:xfrm>
              <a:off x="2332975" y="439800"/>
              <a:ext cx="442675" cy="442700"/>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3246875" y="1697750"/>
              <a:ext cx="104450" cy="86475"/>
            </a:xfrm>
            <a:custGeom>
              <a:rect b="b" l="l" r="r" t="t"/>
              <a:pathLst>
                <a:path extrusionOk="0" h="3459" w="4178">
                  <a:moveTo>
                    <a:pt x="3190" y="1"/>
                  </a:moveTo>
                  <a:cubicBezTo>
                    <a:pt x="3190" y="2"/>
                    <a:pt x="1" y="1793"/>
                    <a:pt x="548" y="3281"/>
                  </a:cubicBezTo>
                  <a:cubicBezTo>
                    <a:pt x="594" y="3406"/>
                    <a:pt x="721" y="3459"/>
                    <a:pt x="902" y="3459"/>
                  </a:cubicBezTo>
                  <a:cubicBezTo>
                    <a:pt x="1831" y="3459"/>
                    <a:pt x="4177" y="2066"/>
                    <a:pt x="4177" y="2066"/>
                  </a:cubicBezTo>
                  <a:lnTo>
                    <a:pt x="3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283725" y="1685625"/>
              <a:ext cx="311300" cy="199825"/>
            </a:xfrm>
            <a:custGeom>
              <a:rect b="b" l="l" r="r" t="t"/>
              <a:pathLst>
                <a:path extrusionOk="0" h="7993" w="12452">
                  <a:moveTo>
                    <a:pt x="3155" y="0"/>
                  </a:moveTo>
                  <a:cubicBezTo>
                    <a:pt x="2363" y="0"/>
                    <a:pt x="1" y="1592"/>
                    <a:pt x="1" y="1592"/>
                  </a:cubicBezTo>
                  <a:cubicBezTo>
                    <a:pt x="1" y="1592"/>
                    <a:pt x="2646" y="4074"/>
                    <a:pt x="3017" y="4418"/>
                  </a:cubicBezTo>
                  <a:cubicBezTo>
                    <a:pt x="3390" y="4763"/>
                    <a:pt x="3466" y="6747"/>
                    <a:pt x="4332" y="7659"/>
                  </a:cubicBezTo>
                  <a:cubicBezTo>
                    <a:pt x="4559" y="7899"/>
                    <a:pt x="4753" y="7992"/>
                    <a:pt x="4929" y="7992"/>
                  </a:cubicBezTo>
                  <a:cubicBezTo>
                    <a:pt x="5422" y="7992"/>
                    <a:pt x="5768" y="7254"/>
                    <a:pt x="6284" y="6942"/>
                  </a:cubicBezTo>
                  <a:cubicBezTo>
                    <a:pt x="6982" y="6519"/>
                    <a:pt x="7708" y="5929"/>
                    <a:pt x="8426" y="5446"/>
                  </a:cubicBezTo>
                  <a:cubicBezTo>
                    <a:pt x="9145" y="4962"/>
                    <a:pt x="12451" y="2922"/>
                    <a:pt x="12069" y="2277"/>
                  </a:cubicBezTo>
                  <a:cubicBezTo>
                    <a:pt x="11954" y="2082"/>
                    <a:pt x="11695" y="2009"/>
                    <a:pt x="11365" y="2009"/>
                  </a:cubicBezTo>
                  <a:cubicBezTo>
                    <a:pt x="10603" y="2009"/>
                    <a:pt x="9461" y="2397"/>
                    <a:pt x="8822" y="2566"/>
                  </a:cubicBezTo>
                  <a:cubicBezTo>
                    <a:pt x="8425" y="2671"/>
                    <a:pt x="7772" y="2741"/>
                    <a:pt x="7112" y="2741"/>
                  </a:cubicBezTo>
                  <a:cubicBezTo>
                    <a:pt x="6252" y="2741"/>
                    <a:pt x="5382" y="2622"/>
                    <a:pt x="5051" y="2307"/>
                  </a:cubicBezTo>
                  <a:cubicBezTo>
                    <a:pt x="4465" y="1748"/>
                    <a:pt x="3200" y="2"/>
                    <a:pt x="3200" y="2"/>
                  </a:cubicBezTo>
                  <a:cubicBezTo>
                    <a:pt x="3186" y="1"/>
                    <a:pt x="3171" y="0"/>
                    <a:pt x="3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370900" y="1735825"/>
              <a:ext cx="224125" cy="149625"/>
            </a:xfrm>
            <a:custGeom>
              <a:rect b="b" l="l" r="r" t="t"/>
              <a:pathLst>
                <a:path extrusionOk="0" h="5985" w="8965">
                  <a:moveTo>
                    <a:pt x="7878" y="1"/>
                  </a:moveTo>
                  <a:cubicBezTo>
                    <a:pt x="7116" y="1"/>
                    <a:pt x="5974" y="389"/>
                    <a:pt x="5335" y="558"/>
                  </a:cubicBezTo>
                  <a:cubicBezTo>
                    <a:pt x="4938" y="663"/>
                    <a:pt x="4286" y="732"/>
                    <a:pt x="3627" y="732"/>
                  </a:cubicBezTo>
                  <a:cubicBezTo>
                    <a:pt x="3081" y="732"/>
                    <a:pt x="2530" y="684"/>
                    <a:pt x="2115" y="568"/>
                  </a:cubicBezTo>
                  <a:cubicBezTo>
                    <a:pt x="1718" y="1248"/>
                    <a:pt x="1465" y="2785"/>
                    <a:pt x="850" y="3141"/>
                  </a:cubicBezTo>
                  <a:cubicBezTo>
                    <a:pt x="525" y="3329"/>
                    <a:pt x="229" y="3585"/>
                    <a:pt x="0" y="3811"/>
                  </a:cubicBezTo>
                  <a:cubicBezTo>
                    <a:pt x="174" y="4466"/>
                    <a:pt x="410" y="5194"/>
                    <a:pt x="845" y="5652"/>
                  </a:cubicBezTo>
                  <a:cubicBezTo>
                    <a:pt x="1072" y="5892"/>
                    <a:pt x="1266" y="5985"/>
                    <a:pt x="1441" y="5985"/>
                  </a:cubicBezTo>
                  <a:cubicBezTo>
                    <a:pt x="1935" y="5985"/>
                    <a:pt x="2281" y="5247"/>
                    <a:pt x="2797" y="4934"/>
                  </a:cubicBezTo>
                  <a:cubicBezTo>
                    <a:pt x="3495" y="4511"/>
                    <a:pt x="4221" y="3921"/>
                    <a:pt x="4939" y="3438"/>
                  </a:cubicBezTo>
                  <a:cubicBezTo>
                    <a:pt x="5658" y="2954"/>
                    <a:pt x="8964" y="914"/>
                    <a:pt x="8582" y="269"/>
                  </a:cubicBezTo>
                  <a:cubicBezTo>
                    <a:pt x="8467" y="74"/>
                    <a:pt x="8208" y="1"/>
                    <a:pt x="7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3019100" y="1515650"/>
              <a:ext cx="158350" cy="297375"/>
            </a:xfrm>
            <a:custGeom>
              <a:rect b="b" l="l" r="r" t="t"/>
              <a:pathLst>
                <a:path extrusionOk="0" h="11895" w="6334">
                  <a:moveTo>
                    <a:pt x="3789" y="1"/>
                  </a:moveTo>
                  <a:cubicBezTo>
                    <a:pt x="3789" y="1"/>
                    <a:pt x="2530" y="3601"/>
                    <a:pt x="1869" y="3784"/>
                  </a:cubicBezTo>
                  <a:cubicBezTo>
                    <a:pt x="1208" y="3966"/>
                    <a:pt x="1" y="4399"/>
                    <a:pt x="92" y="5196"/>
                  </a:cubicBezTo>
                  <a:cubicBezTo>
                    <a:pt x="184" y="5994"/>
                    <a:pt x="730" y="6745"/>
                    <a:pt x="821" y="8362"/>
                  </a:cubicBezTo>
                  <a:cubicBezTo>
                    <a:pt x="907" y="9894"/>
                    <a:pt x="1423" y="11895"/>
                    <a:pt x="2134" y="11895"/>
                  </a:cubicBezTo>
                  <a:cubicBezTo>
                    <a:pt x="2174" y="11895"/>
                    <a:pt x="2215" y="11889"/>
                    <a:pt x="2255" y="11876"/>
                  </a:cubicBezTo>
                  <a:cubicBezTo>
                    <a:pt x="3030" y="11631"/>
                    <a:pt x="2552" y="10025"/>
                    <a:pt x="2757" y="9023"/>
                  </a:cubicBezTo>
                  <a:cubicBezTo>
                    <a:pt x="2962" y="8020"/>
                    <a:pt x="3873" y="5561"/>
                    <a:pt x="4283" y="4786"/>
                  </a:cubicBezTo>
                  <a:cubicBezTo>
                    <a:pt x="4693" y="4012"/>
                    <a:pt x="6333" y="1301"/>
                    <a:pt x="6333" y="1301"/>
                  </a:cubicBezTo>
                  <a:lnTo>
                    <a:pt x="37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3018050" y="1609225"/>
              <a:ext cx="93600" cy="206700"/>
            </a:xfrm>
            <a:custGeom>
              <a:rect b="b" l="l" r="r" t="t"/>
              <a:pathLst>
                <a:path extrusionOk="0" h="8268" w="3744">
                  <a:moveTo>
                    <a:pt x="1651" y="0"/>
                  </a:moveTo>
                  <a:cubicBezTo>
                    <a:pt x="958" y="220"/>
                    <a:pt x="0" y="652"/>
                    <a:pt x="83" y="1376"/>
                  </a:cubicBezTo>
                  <a:cubicBezTo>
                    <a:pt x="177" y="2196"/>
                    <a:pt x="739" y="2969"/>
                    <a:pt x="833" y="4634"/>
                  </a:cubicBezTo>
                  <a:cubicBezTo>
                    <a:pt x="921" y="6209"/>
                    <a:pt x="1452" y="8268"/>
                    <a:pt x="2184" y="8268"/>
                  </a:cubicBezTo>
                  <a:cubicBezTo>
                    <a:pt x="2225" y="8268"/>
                    <a:pt x="2267" y="8261"/>
                    <a:pt x="2309" y="8248"/>
                  </a:cubicBezTo>
                  <a:cubicBezTo>
                    <a:pt x="3106" y="7996"/>
                    <a:pt x="2614" y="6343"/>
                    <a:pt x="2824" y="5313"/>
                  </a:cubicBezTo>
                  <a:cubicBezTo>
                    <a:pt x="2953" y="4681"/>
                    <a:pt x="3355" y="3489"/>
                    <a:pt x="3744" y="2476"/>
                  </a:cubicBezTo>
                  <a:cubicBezTo>
                    <a:pt x="3083" y="1880"/>
                    <a:pt x="2240" y="2007"/>
                    <a:pt x="1840" y="1727"/>
                  </a:cubicBezTo>
                  <a:cubicBezTo>
                    <a:pt x="1487" y="1480"/>
                    <a:pt x="1498" y="646"/>
                    <a:pt x="1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676725" y="1043325"/>
              <a:ext cx="697750" cy="546650"/>
            </a:xfrm>
            <a:custGeom>
              <a:rect b="b" l="l" r="r" t="t"/>
              <a:pathLst>
                <a:path extrusionOk="0" h="21866" w="27910">
                  <a:moveTo>
                    <a:pt x="7046" y="0"/>
                  </a:moveTo>
                  <a:lnTo>
                    <a:pt x="1" y="3477"/>
                  </a:lnTo>
                  <a:lnTo>
                    <a:pt x="8260" y="9749"/>
                  </a:lnTo>
                  <a:lnTo>
                    <a:pt x="19983" y="9080"/>
                  </a:lnTo>
                  <a:lnTo>
                    <a:pt x="19983" y="9080"/>
                  </a:lnTo>
                  <a:cubicBezTo>
                    <a:pt x="19830" y="10478"/>
                    <a:pt x="19710" y="12087"/>
                    <a:pt x="19132" y="13120"/>
                  </a:cubicBezTo>
                  <a:cubicBezTo>
                    <a:pt x="18555" y="14152"/>
                    <a:pt x="18343" y="15185"/>
                    <a:pt x="18221" y="16429"/>
                  </a:cubicBezTo>
                  <a:cubicBezTo>
                    <a:pt x="18099" y="17675"/>
                    <a:pt x="17219" y="19133"/>
                    <a:pt x="17219" y="19133"/>
                  </a:cubicBezTo>
                  <a:lnTo>
                    <a:pt x="21410" y="21866"/>
                  </a:lnTo>
                  <a:cubicBezTo>
                    <a:pt x="21410" y="21866"/>
                    <a:pt x="25662" y="13605"/>
                    <a:pt x="26785" y="8929"/>
                  </a:cubicBezTo>
                  <a:cubicBezTo>
                    <a:pt x="27909" y="4252"/>
                    <a:pt x="23992" y="3188"/>
                    <a:pt x="20105" y="2878"/>
                  </a:cubicBezTo>
                  <a:cubicBezTo>
                    <a:pt x="16217" y="2567"/>
                    <a:pt x="8533" y="1579"/>
                    <a:pt x="8533" y="1579"/>
                  </a:cubicBezTo>
                  <a:cubicBezTo>
                    <a:pt x="8139" y="395"/>
                    <a:pt x="7046" y="0"/>
                    <a:pt x="7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3176275" y="1265575"/>
              <a:ext cx="99500" cy="4750"/>
            </a:xfrm>
            <a:custGeom>
              <a:rect b="b" l="l" r="r" t="t"/>
              <a:pathLst>
                <a:path extrusionOk="0" fill="none" h="190" w="3980">
                  <a:moveTo>
                    <a:pt x="1" y="190"/>
                  </a:moveTo>
                  <a:lnTo>
                    <a:pt x="3979" y="0"/>
                  </a:lnTo>
                </a:path>
              </a:pathLst>
            </a:custGeom>
            <a:noFill/>
            <a:ln cap="flat" cmpd="sng" w="375">
              <a:solidFill>
                <a:srgbClr val="233C81"/>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3201150" y="1287200"/>
              <a:ext cx="57525" cy="23400"/>
            </a:xfrm>
            <a:custGeom>
              <a:rect b="b" l="l" r="r" t="t"/>
              <a:pathLst>
                <a:path extrusionOk="0" fill="none" h="936" w="2301">
                  <a:moveTo>
                    <a:pt x="0" y="1"/>
                  </a:moveTo>
                  <a:lnTo>
                    <a:pt x="2301" y="935"/>
                  </a:lnTo>
                </a:path>
              </a:pathLst>
            </a:custGeom>
            <a:noFill/>
            <a:ln cap="flat" cmpd="sng" w="375">
              <a:solidFill>
                <a:srgbClr val="233C81"/>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107200" y="1287200"/>
              <a:ext cx="161000" cy="302775"/>
            </a:xfrm>
            <a:custGeom>
              <a:rect b="b" l="l" r="r" t="t"/>
              <a:pathLst>
                <a:path extrusionOk="0" h="12111" w="6440">
                  <a:moveTo>
                    <a:pt x="2692" y="1"/>
                  </a:moveTo>
                  <a:cubicBezTo>
                    <a:pt x="2562" y="1217"/>
                    <a:pt x="2399" y="2495"/>
                    <a:pt x="1913" y="3365"/>
                  </a:cubicBezTo>
                  <a:cubicBezTo>
                    <a:pt x="1336" y="4397"/>
                    <a:pt x="1124" y="5430"/>
                    <a:pt x="1002" y="6674"/>
                  </a:cubicBezTo>
                  <a:cubicBezTo>
                    <a:pt x="882" y="7920"/>
                    <a:pt x="0" y="9378"/>
                    <a:pt x="0" y="9378"/>
                  </a:cubicBezTo>
                  <a:lnTo>
                    <a:pt x="4191" y="12111"/>
                  </a:lnTo>
                  <a:cubicBezTo>
                    <a:pt x="4191" y="12111"/>
                    <a:pt x="5244" y="10066"/>
                    <a:pt x="6440" y="7434"/>
                  </a:cubicBezTo>
                  <a:cubicBezTo>
                    <a:pt x="5835" y="6360"/>
                    <a:pt x="5511" y="4902"/>
                    <a:pt x="4753" y="3699"/>
                  </a:cubicBezTo>
                  <a:cubicBezTo>
                    <a:pt x="3644" y="1937"/>
                    <a:pt x="2824" y="1512"/>
                    <a:pt x="2692"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2783000" y="1141325"/>
              <a:ext cx="306500" cy="145725"/>
            </a:xfrm>
            <a:custGeom>
              <a:rect b="b" l="l" r="r" t="t"/>
              <a:pathLst>
                <a:path extrusionOk="0" h="5829" w="12260">
                  <a:moveTo>
                    <a:pt x="272" y="1"/>
                  </a:moveTo>
                  <a:cubicBezTo>
                    <a:pt x="92" y="1"/>
                    <a:pt x="0" y="23"/>
                    <a:pt x="0" y="23"/>
                  </a:cubicBezTo>
                  <a:lnTo>
                    <a:pt x="467" y="3139"/>
                  </a:lnTo>
                  <a:lnTo>
                    <a:pt x="4009" y="5829"/>
                  </a:lnTo>
                  <a:lnTo>
                    <a:pt x="12259" y="5359"/>
                  </a:lnTo>
                  <a:cubicBezTo>
                    <a:pt x="11541" y="4985"/>
                    <a:pt x="10551" y="4591"/>
                    <a:pt x="9962" y="4310"/>
                  </a:cubicBezTo>
                  <a:cubicBezTo>
                    <a:pt x="9051" y="3877"/>
                    <a:pt x="8368" y="3057"/>
                    <a:pt x="6955" y="2625"/>
                  </a:cubicBezTo>
                  <a:cubicBezTo>
                    <a:pt x="4694" y="1932"/>
                    <a:pt x="4404" y="1759"/>
                    <a:pt x="2673" y="779"/>
                  </a:cubicBezTo>
                  <a:cubicBezTo>
                    <a:pt x="1484" y="106"/>
                    <a:pt x="667" y="1"/>
                    <a:pt x="272"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576050" y="1095700"/>
              <a:ext cx="796900" cy="684075"/>
            </a:xfrm>
            <a:custGeom>
              <a:rect b="b" l="l" r="r" t="t"/>
              <a:pathLst>
                <a:path extrusionOk="0" h="27363" w="31876">
                  <a:moveTo>
                    <a:pt x="7276" y="0"/>
                  </a:moveTo>
                  <a:lnTo>
                    <a:pt x="565" y="2855"/>
                  </a:lnTo>
                  <a:cubicBezTo>
                    <a:pt x="565" y="2855"/>
                    <a:pt x="1" y="7354"/>
                    <a:pt x="4072" y="9339"/>
                  </a:cubicBezTo>
                  <a:cubicBezTo>
                    <a:pt x="9502" y="11985"/>
                    <a:pt x="16539" y="14278"/>
                    <a:pt x="16539" y="14278"/>
                  </a:cubicBezTo>
                  <a:cubicBezTo>
                    <a:pt x="16539" y="14278"/>
                    <a:pt x="17116" y="16339"/>
                    <a:pt x="18786" y="17676"/>
                  </a:cubicBezTo>
                  <a:cubicBezTo>
                    <a:pt x="20457" y="19012"/>
                    <a:pt x="20791" y="19285"/>
                    <a:pt x="21489" y="20409"/>
                  </a:cubicBezTo>
                  <a:cubicBezTo>
                    <a:pt x="22188" y="21533"/>
                    <a:pt x="22248" y="22018"/>
                    <a:pt x="23737" y="22808"/>
                  </a:cubicBezTo>
                  <a:cubicBezTo>
                    <a:pt x="25225" y="23597"/>
                    <a:pt x="25590" y="24509"/>
                    <a:pt x="27381" y="27363"/>
                  </a:cubicBezTo>
                  <a:cubicBezTo>
                    <a:pt x="27381" y="27363"/>
                    <a:pt x="27321" y="26088"/>
                    <a:pt x="31876" y="23962"/>
                  </a:cubicBezTo>
                  <a:cubicBezTo>
                    <a:pt x="31876" y="23962"/>
                    <a:pt x="24830" y="13879"/>
                    <a:pt x="22735" y="11510"/>
                  </a:cubicBezTo>
                  <a:cubicBezTo>
                    <a:pt x="20639" y="9141"/>
                    <a:pt x="18665" y="7746"/>
                    <a:pt x="15202" y="5847"/>
                  </a:cubicBezTo>
                  <a:cubicBezTo>
                    <a:pt x="11740" y="3948"/>
                    <a:pt x="8278" y="1848"/>
                    <a:pt x="8278" y="1848"/>
                  </a:cubicBezTo>
                  <a:lnTo>
                    <a:pt x="72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2646350" y="1223250"/>
              <a:ext cx="658600" cy="508800"/>
            </a:xfrm>
            <a:custGeom>
              <a:rect b="b" l="l" r="r" t="t"/>
              <a:pathLst>
                <a:path extrusionOk="0" fill="none" h="20352" w="26344">
                  <a:moveTo>
                    <a:pt x="0" y="0"/>
                  </a:moveTo>
                  <a:cubicBezTo>
                    <a:pt x="0" y="0"/>
                    <a:pt x="972" y="1732"/>
                    <a:pt x="5284" y="3614"/>
                  </a:cubicBezTo>
                  <a:cubicBezTo>
                    <a:pt x="9597" y="5497"/>
                    <a:pt x="14850" y="7410"/>
                    <a:pt x="14850" y="7410"/>
                  </a:cubicBezTo>
                  <a:cubicBezTo>
                    <a:pt x="14850" y="7410"/>
                    <a:pt x="16545" y="9779"/>
                    <a:pt x="17979" y="11176"/>
                  </a:cubicBezTo>
                  <a:cubicBezTo>
                    <a:pt x="19412" y="12573"/>
                    <a:pt x="20196" y="14334"/>
                    <a:pt x="22382" y="16187"/>
                  </a:cubicBezTo>
                  <a:cubicBezTo>
                    <a:pt x="24569" y="18040"/>
                    <a:pt x="26174" y="19719"/>
                    <a:pt x="26343" y="20352"/>
                  </a:cubicBezTo>
                </a:path>
              </a:pathLst>
            </a:custGeom>
            <a:noFill/>
            <a:ln cap="flat" cmpd="sng" w="375">
              <a:solidFill>
                <a:srgbClr val="FFFFFF"/>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2589475" y="1043325"/>
              <a:ext cx="371700" cy="149075"/>
            </a:xfrm>
            <a:custGeom>
              <a:rect b="b" l="l" r="r" t="t"/>
              <a:pathLst>
                <a:path extrusionOk="0" h="5963" w="14868">
                  <a:moveTo>
                    <a:pt x="10536" y="0"/>
                  </a:moveTo>
                  <a:lnTo>
                    <a:pt x="3491" y="3477"/>
                  </a:lnTo>
                  <a:lnTo>
                    <a:pt x="28" y="4950"/>
                  </a:lnTo>
                  <a:cubicBezTo>
                    <a:pt x="28" y="4950"/>
                    <a:pt x="0" y="5168"/>
                    <a:pt x="1" y="5528"/>
                  </a:cubicBezTo>
                  <a:lnTo>
                    <a:pt x="272" y="5963"/>
                  </a:lnTo>
                  <a:cubicBezTo>
                    <a:pt x="272" y="5963"/>
                    <a:pt x="1804" y="5914"/>
                    <a:pt x="3764" y="5299"/>
                  </a:cubicBezTo>
                  <a:cubicBezTo>
                    <a:pt x="5722" y="4685"/>
                    <a:pt x="6536" y="3487"/>
                    <a:pt x="9094" y="3358"/>
                  </a:cubicBezTo>
                  <a:cubicBezTo>
                    <a:pt x="10467" y="3288"/>
                    <a:pt x="12003" y="3424"/>
                    <a:pt x="12768" y="2786"/>
                  </a:cubicBezTo>
                  <a:cubicBezTo>
                    <a:pt x="13249" y="2386"/>
                    <a:pt x="13963" y="2086"/>
                    <a:pt x="14867" y="1933"/>
                  </a:cubicBezTo>
                  <a:cubicBezTo>
                    <a:pt x="13201" y="1730"/>
                    <a:pt x="12023" y="1579"/>
                    <a:pt x="12023" y="1579"/>
                  </a:cubicBezTo>
                  <a:cubicBezTo>
                    <a:pt x="11629" y="395"/>
                    <a:pt x="10536" y="0"/>
                    <a:pt x="10536"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2796375" y="820400"/>
              <a:ext cx="113425" cy="118000"/>
            </a:xfrm>
            <a:custGeom>
              <a:rect b="b" l="l" r="r" t="t"/>
              <a:pathLst>
                <a:path extrusionOk="0" h="4720" w="4537">
                  <a:moveTo>
                    <a:pt x="3757" y="0"/>
                  </a:moveTo>
                  <a:cubicBezTo>
                    <a:pt x="2709" y="0"/>
                    <a:pt x="908" y="634"/>
                    <a:pt x="908" y="634"/>
                  </a:cubicBezTo>
                  <a:cubicBezTo>
                    <a:pt x="908" y="634"/>
                    <a:pt x="1" y="4427"/>
                    <a:pt x="1288" y="4696"/>
                  </a:cubicBezTo>
                  <a:cubicBezTo>
                    <a:pt x="1367" y="4712"/>
                    <a:pt x="1447" y="4720"/>
                    <a:pt x="1527" y="4720"/>
                  </a:cubicBezTo>
                  <a:cubicBezTo>
                    <a:pt x="2934" y="4720"/>
                    <a:pt x="4536" y="2290"/>
                    <a:pt x="4492" y="399"/>
                  </a:cubicBezTo>
                  <a:cubicBezTo>
                    <a:pt x="4485" y="105"/>
                    <a:pt x="4183" y="0"/>
                    <a:pt x="3757" y="0"/>
                  </a:cubicBezTo>
                  <a:close/>
                </a:path>
              </a:pathLst>
            </a:custGeom>
            <a:solidFill>
              <a:srgbClr val="889B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2795525" y="527875"/>
              <a:ext cx="493900" cy="354950"/>
            </a:xfrm>
            <a:custGeom>
              <a:rect b="b" l="l" r="r" t="t"/>
              <a:pathLst>
                <a:path extrusionOk="0" h="14198" w="19756">
                  <a:moveTo>
                    <a:pt x="19570" y="1"/>
                  </a:moveTo>
                  <a:cubicBezTo>
                    <a:pt x="19541" y="1"/>
                    <a:pt x="19497" y="9"/>
                    <a:pt x="19437" y="28"/>
                  </a:cubicBezTo>
                  <a:cubicBezTo>
                    <a:pt x="18997" y="164"/>
                    <a:pt x="17144" y="619"/>
                    <a:pt x="16598" y="878"/>
                  </a:cubicBezTo>
                  <a:cubicBezTo>
                    <a:pt x="16051" y="1136"/>
                    <a:pt x="15080" y="2138"/>
                    <a:pt x="14593" y="2639"/>
                  </a:cubicBezTo>
                  <a:cubicBezTo>
                    <a:pt x="14107" y="3140"/>
                    <a:pt x="7290" y="8925"/>
                    <a:pt x="7290" y="8925"/>
                  </a:cubicBezTo>
                  <a:lnTo>
                    <a:pt x="5148" y="8561"/>
                  </a:lnTo>
                  <a:cubicBezTo>
                    <a:pt x="5126" y="8560"/>
                    <a:pt x="5104" y="8559"/>
                    <a:pt x="5082" y="8559"/>
                  </a:cubicBezTo>
                  <a:cubicBezTo>
                    <a:pt x="3161" y="8559"/>
                    <a:pt x="1" y="13656"/>
                    <a:pt x="1" y="13656"/>
                  </a:cubicBezTo>
                  <a:cubicBezTo>
                    <a:pt x="1" y="13656"/>
                    <a:pt x="1337" y="13884"/>
                    <a:pt x="4663" y="14164"/>
                  </a:cubicBezTo>
                  <a:cubicBezTo>
                    <a:pt x="4930" y="14187"/>
                    <a:pt x="5187" y="14198"/>
                    <a:pt x="5434" y="14198"/>
                  </a:cubicBezTo>
                  <a:cubicBezTo>
                    <a:pt x="8262" y="14198"/>
                    <a:pt x="9812" y="12765"/>
                    <a:pt x="11040" y="10991"/>
                  </a:cubicBezTo>
                  <a:cubicBezTo>
                    <a:pt x="12376" y="9062"/>
                    <a:pt x="16537" y="3065"/>
                    <a:pt x="16537" y="3065"/>
                  </a:cubicBezTo>
                  <a:cubicBezTo>
                    <a:pt x="16632" y="3106"/>
                    <a:pt x="16742" y="3124"/>
                    <a:pt x="16857" y="3124"/>
                  </a:cubicBezTo>
                  <a:cubicBezTo>
                    <a:pt x="17289" y="3124"/>
                    <a:pt x="17805" y="2870"/>
                    <a:pt x="18009" y="2654"/>
                  </a:cubicBezTo>
                  <a:cubicBezTo>
                    <a:pt x="18268" y="2381"/>
                    <a:pt x="18180" y="2108"/>
                    <a:pt x="18180" y="2108"/>
                  </a:cubicBezTo>
                  <a:cubicBezTo>
                    <a:pt x="18180" y="2108"/>
                    <a:pt x="18283" y="1819"/>
                    <a:pt x="18180" y="1439"/>
                  </a:cubicBezTo>
                  <a:cubicBezTo>
                    <a:pt x="18259" y="1150"/>
                    <a:pt x="18071" y="863"/>
                    <a:pt x="18071" y="863"/>
                  </a:cubicBezTo>
                  <a:cubicBezTo>
                    <a:pt x="18071" y="863"/>
                    <a:pt x="18784" y="528"/>
                    <a:pt x="19103" y="423"/>
                  </a:cubicBezTo>
                  <a:cubicBezTo>
                    <a:pt x="19378" y="330"/>
                    <a:pt x="19756" y="1"/>
                    <a:pt x="19570" y="1"/>
                  </a:cubicBez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2793850" y="753225"/>
              <a:ext cx="113675" cy="126575"/>
            </a:xfrm>
            <a:custGeom>
              <a:rect b="b" l="l" r="r" t="t"/>
              <a:pathLst>
                <a:path extrusionOk="0" h="5063" w="4547">
                  <a:moveTo>
                    <a:pt x="26" y="4619"/>
                  </a:moveTo>
                  <a:cubicBezTo>
                    <a:pt x="1" y="4619"/>
                    <a:pt x="13" y="4626"/>
                    <a:pt x="68" y="4642"/>
                  </a:cubicBezTo>
                  <a:cubicBezTo>
                    <a:pt x="68" y="4642"/>
                    <a:pt x="72" y="4636"/>
                    <a:pt x="80" y="4623"/>
                  </a:cubicBezTo>
                  <a:lnTo>
                    <a:pt x="80" y="4623"/>
                  </a:lnTo>
                  <a:cubicBezTo>
                    <a:pt x="55" y="4620"/>
                    <a:pt x="37" y="4619"/>
                    <a:pt x="26" y="4619"/>
                  </a:cubicBezTo>
                  <a:close/>
                  <a:moveTo>
                    <a:pt x="3991" y="0"/>
                  </a:moveTo>
                  <a:cubicBezTo>
                    <a:pt x="2252" y="1193"/>
                    <a:pt x="251" y="4349"/>
                    <a:pt x="80" y="4623"/>
                  </a:cubicBezTo>
                  <a:lnTo>
                    <a:pt x="80" y="4623"/>
                  </a:lnTo>
                  <a:cubicBezTo>
                    <a:pt x="403" y="4657"/>
                    <a:pt x="1865" y="4904"/>
                    <a:pt x="3445" y="5059"/>
                  </a:cubicBezTo>
                  <a:cubicBezTo>
                    <a:pt x="3469" y="5061"/>
                    <a:pt x="3493" y="5063"/>
                    <a:pt x="3517" y="5063"/>
                  </a:cubicBezTo>
                  <a:cubicBezTo>
                    <a:pt x="4025" y="5063"/>
                    <a:pt x="4375" y="4519"/>
                    <a:pt x="4136" y="4053"/>
                  </a:cubicBezTo>
                  <a:cubicBezTo>
                    <a:pt x="3430" y="2673"/>
                    <a:pt x="3764" y="653"/>
                    <a:pt x="4547" y="17"/>
                  </a:cubicBezTo>
                  <a:lnTo>
                    <a:pt x="3991" y="0"/>
                  </a:ln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3207975" y="553500"/>
              <a:ext cx="35925" cy="33925"/>
            </a:xfrm>
            <a:custGeom>
              <a:rect b="b" l="l" r="r" t="t"/>
              <a:pathLst>
                <a:path extrusionOk="0" fill="none" h="1357" w="1437">
                  <a:moveTo>
                    <a:pt x="365" y="69"/>
                  </a:moveTo>
                  <a:cubicBezTo>
                    <a:pt x="729" y="1"/>
                    <a:pt x="1243" y="81"/>
                    <a:pt x="1334" y="285"/>
                  </a:cubicBezTo>
                  <a:cubicBezTo>
                    <a:pt x="1425" y="491"/>
                    <a:pt x="1436" y="1265"/>
                    <a:pt x="1334" y="1311"/>
                  </a:cubicBezTo>
                  <a:cubicBezTo>
                    <a:pt x="1231" y="1356"/>
                    <a:pt x="969" y="1003"/>
                    <a:pt x="969" y="582"/>
                  </a:cubicBezTo>
                  <a:cubicBezTo>
                    <a:pt x="969" y="582"/>
                    <a:pt x="753" y="1277"/>
                    <a:pt x="0" y="1174"/>
                  </a:cubicBezTo>
                </a:path>
              </a:pathLst>
            </a:custGeom>
            <a:noFill/>
            <a:ln cap="rnd" cmpd="sng" w="375">
              <a:solidFill>
                <a:srgbClr val="AF3A3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279325" y="717300"/>
              <a:ext cx="644925" cy="478450"/>
            </a:xfrm>
            <a:custGeom>
              <a:rect b="b" l="l" r="r" t="t"/>
              <a:pathLst>
                <a:path extrusionOk="0" h="19138" w="25797">
                  <a:moveTo>
                    <a:pt x="17594" y="0"/>
                  </a:moveTo>
                  <a:cubicBezTo>
                    <a:pt x="16744" y="0"/>
                    <a:pt x="15792" y="129"/>
                    <a:pt x="14803" y="451"/>
                  </a:cubicBezTo>
                  <a:cubicBezTo>
                    <a:pt x="12616" y="1163"/>
                    <a:pt x="6330" y="2928"/>
                    <a:pt x="6330" y="2928"/>
                  </a:cubicBezTo>
                  <a:cubicBezTo>
                    <a:pt x="4264" y="3687"/>
                    <a:pt x="3444" y="5479"/>
                    <a:pt x="3080" y="6632"/>
                  </a:cubicBezTo>
                  <a:cubicBezTo>
                    <a:pt x="2716" y="7787"/>
                    <a:pt x="2229" y="8364"/>
                    <a:pt x="1683" y="9032"/>
                  </a:cubicBezTo>
                  <a:cubicBezTo>
                    <a:pt x="1136" y="9700"/>
                    <a:pt x="1167" y="10004"/>
                    <a:pt x="1045" y="10824"/>
                  </a:cubicBezTo>
                  <a:cubicBezTo>
                    <a:pt x="924" y="11644"/>
                    <a:pt x="0" y="11599"/>
                    <a:pt x="195" y="12129"/>
                  </a:cubicBezTo>
                  <a:cubicBezTo>
                    <a:pt x="407" y="12707"/>
                    <a:pt x="893" y="13496"/>
                    <a:pt x="2867" y="14377"/>
                  </a:cubicBezTo>
                  <a:cubicBezTo>
                    <a:pt x="3487" y="14653"/>
                    <a:pt x="4125" y="14748"/>
                    <a:pt x="4709" y="14748"/>
                  </a:cubicBezTo>
                  <a:cubicBezTo>
                    <a:pt x="5413" y="14748"/>
                    <a:pt x="6038" y="14610"/>
                    <a:pt x="6458" y="14487"/>
                  </a:cubicBezTo>
                  <a:cubicBezTo>
                    <a:pt x="6796" y="14387"/>
                    <a:pt x="7069" y="14139"/>
                    <a:pt x="7204" y="13812"/>
                  </a:cubicBezTo>
                  <a:lnTo>
                    <a:pt x="7782" y="12403"/>
                  </a:lnTo>
                  <a:cubicBezTo>
                    <a:pt x="7782" y="12403"/>
                    <a:pt x="9883" y="15895"/>
                    <a:pt x="10490" y="16983"/>
                  </a:cubicBezTo>
                  <a:cubicBezTo>
                    <a:pt x="11097" y="18072"/>
                    <a:pt x="10915" y="18477"/>
                    <a:pt x="11462" y="18993"/>
                  </a:cubicBezTo>
                  <a:cubicBezTo>
                    <a:pt x="11566" y="19091"/>
                    <a:pt x="11721" y="19138"/>
                    <a:pt x="11926" y="19138"/>
                  </a:cubicBezTo>
                  <a:cubicBezTo>
                    <a:pt x="12796" y="19138"/>
                    <a:pt x="14554" y="18291"/>
                    <a:pt x="16989" y="16983"/>
                  </a:cubicBezTo>
                  <a:cubicBezTo>
                    <a:pt x="19996" y="15368"/>
                    <a:pt x="24126" y="13466"/>
                    <a:pt x="24429" y="12920"/>
                  </a:cubicBezTo>
                  <a:cubicBezTo>
                    <a:pt x="24733" y="12373"/>
                    <a:pt x="23640" y="12038"/>
                    <a:pt x="22790" y="11705"/>
                  </a:cubicBezTo>
                  <a:cubicBezTo>
                    <a:pt x="21940" y="11371"/>
                    <a:pt x="22031" y="10824"/>
                    <a:pt x="21575" y="9913"/>
                  </a:cubicBezTo>
                  <a:cubicBezTo>
                    <a:pt x="21120" y="9002"/>
                    <a:pt x="20118" y="8607"/>
                    <a:pt x="20118" y="8607"/>
                  </a:cubicBezTo>
                  <a:lnTo>
                    <a:pt x="20118" y="8607"/>
                  </a:lnTo>
                  <a:lnTo>
                    <a:pt x="21970" y="8820"/>
                  </a:lnTo>
                  <a:cubicBezTo>
                    <a:pt x="21970" y="8820"/>
                    <a:pt x="21059" y="8152"/>
                    <a:pt x="22487" y="5054"/>
                  </a:cubicBezTo>
                  <a:cubicBezTo>
                    <a:pt x="23914" y="1956"/>
                    <a:pt x="25796" y="984"/>
                    <a:pt x="25796" y="984"/>
                  </a:cubicBezTo>
                  <a:cubicBezTo>
                    <a:pt x="25420" y="774"/>
                    <a:pt x="24995" y="721"/>
                    <a:pt x="24545" y="721"/>
                  </a:cubicBezTo>
                  <a:cubicBezTo>
                    <a:pt x="24090" y="721"/>
                    <a:pt x="23609" y="776"/>
                    <a:pt x="23127" y="776"/>
                  </a:cubicBezTo>
                  <a:cubicBezTo>
                    <a:pt x="22779" y="776"/>
                    <a:pt x="22431" y="747"/>
                    <a:pt x="22091" y="650"/>
                  </a:cubicBezTo>
                  <a:cubicBezTo>
                    <a:pt x="21588" y="506"/>
                    <a:pt x="21236" y="471"/>
                    <a:pt x="20970" y="471"/>
                  </a:cubicBezTo>
                  <a:cubicBezTo>
                    <a:pt x="20719" y="471"/>
                    <a:pt x="20544" y="503"/>
                    <a:pt x="20392" y="503"/>
                  </a:cubicBezTo>
                  <a:cubicBezTo>
                    <a:pt x="20296" y="503"/>
                    <a:pt x="20209" y="490"/>
                    <a:pt x="20118" y="451"/>
                  </a:cubicBezTo>
                  <a:cubicBezTo>
                    <a:pt x="19502" y="189"/>
                    <a:pt x="18622" y="0"/>
                    <a:pt x="17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473250" y="1130250"/>
              <a:ext cx="261200" cy="261175"/>
            </a:xfrm>
            <a:custGeom>
              <a:rect b="b" l="l" r="r" t="t"/>
              <a:pathLst>
                <a:path extrusionOk="0" h="10447" w="10448">
                  <a:moveTo>
                    <a:pt x="5225" y="0"/>
                  </a:moveTo>
                  <a:cubicBezTo>
                    <a:pt x="3839" y="0"/>
                    <a:pt x="2511" y="550"/>
                    <a:pt x="1531" y="1530"/>
                  </a:cubicBezTo>
                  <a:cubicBezTo>
                    <a:pt x="551" y="2510"/>
                    <a:pt x="1" y="3838"/>
                    <a:pt x="1" y="5224"/>
                  </a:cubicBezTo>
                  <a:cubicBezTo>
                    <a:pt x="1" y="6609"/>
                    <a:pt x="551" y="7937"/>
                    <a:pt x="1531" y="8917"/>
                  </a:cubicBezTo>
                  <a:cubicBezTo>
                    <a:pt x="2511" y="9897"/>
                    <a:pt x="3839" y="10447"/>
                    <a:pt x="5225" y="10447"/>
                  </a:cubicBezTo>
                  <a:cubicBezTo>
                    <a:pt x="6610" y="10447"/>
                    <a:pt x="7939" y="9897"/>
                    <a:pt x="8917" y="8917"/>
                  </a:cubicBezTo>
                  <a:cubicBezTo>
                    <a:pt x="9897" y="7937"/>
                    <a:pt x="10447" y="6609"/>
                    <a:pt x="10447" y="5224"/>
                  </a:cubicBezTo>
                  <a:cubicBezTo>
                    <a:pt x="10447" y="3838"/>
                    <a:pt x="9897" y="2510"/>
                    <a:pt x="8917" y="1530"/>
                  </a:cubicBezTo>
                  <a:cubicBezTo>
                    <a:pt x="7939" y="550"/>
                    <a:pt x="6610" y="0"/>
                    <a:pt x="5225" y="0"/>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473875" y="902150"/>
              <a:ext cx="77650" cy="213150"/>
            </a:xfrm>
            <a:custGeom>
              <a:rect b="b" l="l" r="r" t="t"/>
              <a:pathLst>
                <a:path extrusionOk="0" h="8526" w="3106">
                  <a:moveTo>
                    <a:pt x="2309" y="0"/>
                  </a:moveTo>
                  <a:cubicBezTo>
                    <a:pt x="2009" y="0"/>
                    <a:pt x="1687" y="228"/>
                    <a:pt x="1555" y="598"/>
                  </a:cubicBezTo>
                  <a:cubicBezTo>
                    <a:pt x="1235" y="1486"/>
                    <a:pt x="0" y="5009"/>
                    <a:pt x="0" y="5009"/>
                  </a:cubicBezTo>
                  <a:cubicBezTo>
                    <a:pt x="0" y="5009"/>
                    <a:pt x="1244" y="7076"/>
                    <a:pt x="2093" y="8525"/>
                  </a:cubicBezTo>
                  <a:cubicBezTo>
                    <a:pt x="1430" y="5917"/>
                    <a:pt x="2459" y="3334"/>
                    <a:pt x="2853" y="1578"/>
                  </a:cubicBezTo>
                  <a:cubicBezTo>
                    <a:pt x="3105" y="448"/>
                    <a:pt x="2729" y="0"/>
                    <a:pt x="2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717150" y="806050"/>
              <a:ext cx="65550" cy="121775"/>
            </a:xfrm>
            <a:custGeom>
              <a:rect b="b" l="l" r="r" t="t"/>
              <a:pathLst>
                <a:path extrusionOk="0" fill="none" h="4871" w="2622">
                  <a:moveTo>
                    <a:pt x="1" y="0"/>
                  </a:moveTo>
                  <a:cubicBezTo>
                    <a:pt x="1161" y="980"/>
                    <a:pt x="943" y="3778"/>
                    <a:pt x="2621" y="4871"/>
                  </a:cubicBezTo>
                </a:path>
              </a:pathLst>
            </a:custGeom>
            <a:noFill/>
            <a:ln cap="flat" cmpd="sng" w="375">
              <a:solidFill>
                <a:schemeClr val="dk2"/>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2782250" y="932450"/>
              <a:ext cx="900" cy="400"/>
            </a:xfrm>
            <a:custGeom>
              <a:rect b="b" l="l" r="r" t="t"/>
              <a:pathLst>
                <a:path extrusionOk="0" h="16" w="36">
                  <a:moveTo>
                    <a:pt x="1" y="1"/>
                  </a:moveTo>
                  <a:lnTo>
                    <a:pt x="35" y="16"/>
                  </a:lnTo>
                  <a:cubicBezTo>
                    <a:pt x="14" y="6"/>
                    <a:pt x="1" y="1"/>
                    <a:pt x="1" y="1"/>
                  </a:cubicBezTo>
                  <a:close/>
                </a:path>
              </a:pathLst>
            </a:custGeom>
            <a:solidFill>
              <a:srgbClr val="F3D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2740150" y="839300"/>
              <a:ext cx="88450" cy="98500"/>
            </a:xfrm>
            <a:custGeom>
              <a:rect b="b" l="l" r="r" t="t"/>
              <a:pathLst>
                <a:path extrusionOk="0" h="3940" w="3538">
                  <a:moveTo>
                    <a:pt x="1048" y="0"/>
                  </a:moveTo>
                  <a:cubicBezTo>
                    <a:pt x="503" y="0"/>
                    <a:pt x="1" y="519"/>
                    <a:pt x="186" y="1147"/>
                  </a:cubicBezTo>
                  <a:cubicBezTo>
                    <a:pt x="483" y="2156"/>
                    <a:pt x="842" y="3179"/>
                    <a:pt x="1685" y="3727"/>
                  </a:cubicBezTo>
                  <a:lnTo>
                    <a:pt x="3537" y="3940"/>
                  </a:lnTo>
                  <a:cubicBezTo>
                    <a:pt x="3537" y="3940"/>
                    <a:pt x="3140" y="3649"/>
                    <a:pt x="3281" y="2561"/>
                  </a:cubicBezTo>
                  <a:cubicBezTo>
                    <a:pt x="2681" y="1812"/>
                    <a:pt x="2281" y="828"/>
                    <a:pt x="1685" y="274"/>
                  </a:cubicBezTo>
                  <a:cubicBezTo>
                    <a:pt x="1667" y="257"/>
                    <a:pt x="1649" y="242"/>
                    <a:pt x="1631" y="226"/>
                  </a:cubicBezTo>
                  <a:cubicBezTo>
                    <a:pt x="1451" y="69"/>
                    <a:pt x="1247"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257625" y="1017325"/>
              <a:ext cx="416825" cy="281550"/>
            </a:xfrm>
            <a:custGeom>
              <a:rect b="b" l="l" r="r" t="t"/>
              <a:pathLst>
                <a:path extrusionOk="0" h="11262" w="16673">
                  <a:moveTo>
                    <a:pt x="1731" y="0"/>
                  </a:moveTo>
                  <a:cubicBezTo>
                    <a:pt x="1731" y="0"/>
                    <a:pt x="1184" y="1822"/>
                    <a:pt x="637" y="3667"/>
                  </a:cubicBezTo>
                  <a:cubicBezTo>
                    <a:pt x="91" y="5512"/>
                    <a:pt x="0" y="7812"/>
                    <a:pt x="3371" y="8883"/>
                  </a:cubicBezTo>
                  <a:cubicBezTo>
                    <a:pt x="6743" y="9954"/>
                    <a:pt x="12094" y="10728"/>
                    <a:pt x="12094" y="10728"/>
                  </a:cubicBezTo>
                  <a:cubicBezTo>
                    <a:pt x="12173" y="11123"/>
                    <a:pt x="12545" y="11261"/>
                    <a:pt x="12954" y="11261"/>
                  </a:cubicBezTo>
                  <a:cubicBezTo>
                    <a:pt x="13016" y="11261"/>
                    <a:pt x="13080" y="11258"/>
                    <a:pt x="13143" y="11252"/>
                  </a:cubicBezTo>
                  <a:cubicBezTo>
                    <a:pt x="13269" y="11240"/>
                    <a:pt x="13382" y="11236"/>
                    <a:pt x="13489" y="11236"/>
                  </a:cubicBezTo>
                  <a:cubicBezTo>
                    <a:pt x="13727" y="11236"/>
                    <a:pt x="13934" y="11257"/>
                    <a:pt x="14179" y="11257"/>
                  </a:cubicBezTo>
                  <a:cubicBezTo>
                    <a:pt x="14241" y="11257"/>
                    <a:pt x="14305" y="11255"/>
                    <a:pt x="14372" y="11252"/>
                  </a:cubicBezTo>
                  <a:cubicBezTo>
                    <a:pt x="14827" y="11229"/>
                    <a:pt x="15671" y="10386"/>
                    <a:pt x="15762" y="9976"/>
                  </a:cubicBezTo>
                  <a:cubicBezTo>
                    <a:pt x="15853" y="9566"/>
                    <a:pt x="15192" y="9521"/>
                    <a:pt x="15192" y="9521"/>
                  </a:cubicBezTo>
                  <a:cubicBezTo>
                    <a:pt x="15227" y="9516"/>
                    <a:pt x="15285" y="9514"/>
                    <a:pt x="15359" y="9514"/>
                  </a:cubicBezTo>
                  <a:cubicBezTo>
                    <a:pt x="15558" y="9514"/>
                    <a:pt x="15867" y="9527"/>
                    <a:pt x="16116" y="9527"/>
                  </a:cubicBezTo>
                  <a:cubicBezTo>
                    <a:pt x="16206" y="9527"/>
                    <a:pt x="16288" y="9526"/>
                    <a:pt x="16354" y="9521"/>
                  </a:cubicBezTo>
                  <a:cubicBezTo>
                    <a:pt x="16673" y="9498"/>
                    <a:pt x="16605" y="8997"/>
                    <a:pt x="15489" y="8928"/>
                  </a:cubicBezTo>
                  <a:cubicBezTo>
                    <a:pt x="15425" y="8925"/>
                    <a:pt x="15362" y="8923"/>
                    <a:pt x="15299" y="8923"/>
                  </a:cubicBezTo>
                  <a:cubicBezTo>
                    <a:pt x="14304" y="8923"/>
                    <a:pt x="13426" y="9386"/>
                    <a:pt x="12750" y="9386"/>
                  </a:cubicBezTo>
                  <a:cubicBezTo>
                    <a:pt x="12721" y="9386"/>
                    <a:pt x="12693" y="9385"/>
                    <a:pt x="12665" y="9383"/>
                  </a:cubicBezTo>
                  <a:cubicBezTo>
                    <a:pt x="11936" y="9338"/>
                    <a:pt x="5808" y="5284"/>
                    <a:pt x="5808" y="5284"/>
                  </a:cubicBezTo>
                  <a:lnTo>
                    <a:pt x="7243" y="1844"/>
                  </a:lnTo>
                  <a:lnTo>
                    <a:pt x="1731" y="0"/>
                  </a:ln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2272150" y="1017325"/>
              <a:ext cx="166575" cy="105525"/>
            </a:xfrm>
            <a:custGeom>
              <a:rect b="b" l="l" r="r" t="t"/>
              <a:pathLst>
                <a:path extrusionOk="0" h="4221" w="6663">
                  <a:moveTo>
                    <a:pt x="1150" y="0"/>
                  </a:moveTo>
                  <a:cubicBezTo>
                    <a:pt x="1150" y="0"/>
                    <a:pt x="603" y="1822"/>
                    <a:pt x="57" y="3667"/>
                  </a:cubicBezTo>
                  <a:cubicBezTo>
                    <a:pt x="37" y="3733"/>
                    <a:pt x="18" y="3800"/>
                    <a:pt x="0" y="3868"/>
                  </a:cubicBezTo>
                  <a:cubicBezTo>
                    <a:pt x="389" y="4128"/>
                    <a:pt x="795" y="4220"/>
                    <a:pt x="1201" y="4220"/>
                  </a:cubicBezTo>
                  <a:cubicBezTo>
                    <a:pt x="1968" y="4220"/>
                    <a:pt x="2734" y="3893"/>
                    <a:pt x="3382" y="3758"/>
                  </a:cubicBezTo>
                  <a:cubicBezTo>
                    <a:pt x="4298" y="3567"/>
                    <a:pt x="5192" y="3546"/>
                    <a:pt x="6083" y="3232"/>
                  </a:cubicBezTo>
                  <a:lnTo>
                    <a:pt x="6662" y="1844"/>
                  </a:lnTo>
                  <a:lnTo>
                    <a:pt x="1150" y="0"/>
                  </a:ln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2369600" y="1130250"/>
              <a:ext cx="33250" cy="19200"/>
            </a:xfrm>
            <a:custGeom>
              <a:rect b="b" l="l" r="r" t="t"/>
              <a:pathLst>
                <a:path extrusionOk="0" fill="none" h="768" w="1330">
                  <a:moveTo>
                    <a:pt x="1329" y="767"/>
                  </a:moveTo>
                  <a:lnTo>
                    <a:pt x="0" y="0"/>
                  </a:lnTo>
                </a:path>
              </a:pathLst>
            </a:custGeom>
            <a:noFill/>
            <a:ln cap="flat" cmpd="sng" w="375">
              <a:solidFill>
                <a:srgbClr val="AF3A3A"/>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2279325" y="978375"/>
              <a:ext cx="181950" cy="107650"/>
            </a:xfrm>
            <a:custGeom>
              <a:rect b="b" l="l" r="r" t="t"/>
              <a:pathLst>
                <a:path extrusionOk="0" h="4306" w="7278">
                  <a:moveTo>
                    <a:pt x="1098" y="1"/>
                  </a:moveTo>
                  <a:cubicBezTo>
                    <a:pt x="1082" y="115"/>
                    <a:pt x="1067" y="240"/>
                    <a:pt x="1045" y="381"/>
                  </a:cubicBezTo>
                  <a:cubicBezTo>
                    <a:pt x="924" y="1201"/>
                    <a:pt x="0" y="1156"/>
                    <a:pt x="195" y="1686"/>
                  </a:cubicBezTo>
                  <a:cubicBezTo>
                    <a:pt x="407" y="2264"/>
                    <a:pt x="894" y="3053"/>
                    <a:pt x="2867" y="3934"/>
                  </a:cubicBezTo>
                  <a:cubicBezTo>
                    <a:pt x="3487" y="4210"/>
                    <a:pt x="4125" y="4305"/>
                    <a:pt x="4709" y="4305"/>
                  </a:cubicBezTo>
                  <a:cubicBezTo>
                    <a:pt x="5413" y="4305"/>
                    <a:pt x="6038" y="4167"/>
                    <a:pt x="6458" y="4044"/>
                  </a:cubicBezTo>
                  <a:cubicBezTo>
                    <a:pt x="6796" y="3944"/>
                    <a:pt x="7069" y="3696"/>
                    <a:pt x="7204" y="3369"/>
                  </a:cubicBezTo>
                  <a:lnTo>
                    <a:pt x="7278" y="3188"/>
                  </a:lnTo>
                  <a:lnTo>
                    <a:pt x="1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474900" y="545850"/>
              <a:ext cx="171650" cy="154875"/>
            </a:xfrm>
            <a:custGeom>
              <a:rect b="b" l="l" r="r" t="t"/>
              <a:pathLst>
                <a:path extrusionOk="0" h="6195" w="6866">
                  <a:moveTo>
                    <a:pt x="5626" y="0"/>
                  </a:moveTo>
                  <a:cubicBezTo>
                    <a:pt x="5468" y="0"/>
                    <a:pt x="5302" y="30"/>
                    <a:pt x="5134" y="91"/>
                  </a:cubicBezTo>
                  <a:cubicBezTo>
                    <a:pt x="4966" y="152"/>
                    <a:pt x="4811" y="173"/>
                    <a:pt x="4664" y="173"/>
                  </a:cubicBezTo>
                  <a:cubicBezTo>
                    <a:pt x="4340" y="173"/>
                    <a:pt x="4056" y="70"/>
                    <a:pt x="3755" y="70"/>
                  </a:cubicBezTo>
                  <a:cubicBezTo>
                    <a:pt x="3586" y="70"/>
                    <a:pt x="3412" y="103"/>
                    <a:pt x="3221" y="204"/>
                  </a:cubicBezTo>
                  <a:cubicBezTo>
                    <a:pt x="2780" y="440"/>
                    <a:pt x="2574" y="662"/>
                    <a:pt x="2305" y="852"/>
                  </a:cubicBezTo>
                  <a:cubicBezTo>
                    <a:pt x="2086" y="1005"/>
                    <a:pt x="1825" y="1068"/>
                    <a:pt x="1559" y="1068"/>
                  </a:cubicBezTo>
                  <a:cubicBezTo>
                    <a:pt x="1526" y="1068"/>
                    <a:pt x="1494" y="1067"/>
                    <a:pt x="1461" y="1065"/>
                  </a:cubicBezTo>
                  <a:cubicBezTo>
                    <a:pt x="1443" y="1064"/>
                    <a:pt x="1426" y="1064"/>
                    <a:pt x="1408" y="1064"/>
                  </a:cubicBezTo>
                  <a:cubicBezTo>
                    <a:pt x="626" y="1064"/>
                    <a:pt x="0" y="2071"/>
                    <a:pt x="41" y="2847"/>
                  </a:cubicBezTo>
                  <a:cubicBezTo>
                    <a:pt x="86" y="3735"/>
                    <a:pt x="283" y="4077"/>
                    <a:pt x="625" y="4737"/>
                  </a:cubicBezTo>
                  <a:cubicBezTo>
                    <a:pt x="967" y="5398"/>
                    <a:pt x="1149" y="6195"/>
                    <a:pt x="1149" y="6195"/>
                  </a:cubicBezTo>
                  <a:cubicBezTo>
                    <a:pt x="2037" y="5739"/>
                    <a:pt x="1992" y="2847"/>
                    <a:pt x="1992" y="2847"/>
                  </a:cubicBezTo>
                  <a:cubicBezTo>
                    <a:pt x="2058" y="2814"/>
                    <a:pt x="2140" y="2802"/>
                    <a:pt x="2238" y="2802"/>
                  </a:cubicBezTo>
                  <a:cubicBezTo>
                    <a:pt x="2473" y="2802"/>
                    <a:pt x="2806" y="2869"/>
                    <a:pt x="3268" y="2869"/>
                  </a:cubicBezTo>
                  <a:cubicBezTo>
                    <a:pt x="3408" y="2869"/>
                    <a:pt x="3559" y="2863"/>
                    <a:pt x="3723" y="2847"/>
                  </a:cubicBezTo>
                  <a:cubicBezTo>
                    <a:pt x="4656" y="2755"/>
                    <a:pt x="4611" y="2322"/>
                    <a:pt x="5294" y="2255"/>
                  </a:cubicBezTo>
                  <a:cubicBezTo>
                    <a:pt x="5978" y="2186"/>
                    <a:pt x="6865" y="1731"/>
                    <a:pt x="6729" y="956"/>
                  </a:cubicBezTo>
                  <a:cubicBezTo>
                    <a:pt x="6623" y="355"/>
                    <a:pt x="6174"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472725" y="600675"/>
              <a:ext cx="171725" cy="216475"/>
            </a:xfrm>
            <a:custGeom>
              <a:rect b="b" l="l" r="r" t="t"/>
              <a:pathLst>
                <a:path extrusionOk="0" h="8659" w="6869">
                  <a:moveTo>
                    <a:pt x="4819" y="0"/>
                  </a:moveTo>
                  <a:cubicBezTo>
                    <a:pt x="4572" y="259"/>
                    <a:pt x="4014" y="446"/>
                    <a:pt x="3472" y="446"/>
                  </a:cubicBezTo>
                  <a:cubicBezTo>
                    <a:pt x="3315" y="446"/>
                    <a:pt x="3159" y="430"/>
                    <a:pt x="3012" y="396"/>
                  </a:cubicBezTo>
                  <a:cubicBezTo>
                    <a:pt x="2856" y="360"/>
                    <a:pt x="2698" y="346"/>
                    <a:pt x="2548" y="346"/>
                  </a:cubicBezTo>
                  <a:cubicBezTo>
                    <a:pt x="2066" y="346"/>
                    <a:pt x="1661" y="487"/>
                    <a:pt x="1661" y="487"/>
                  </a:cubicBezTo>
                  <a:cubicBezTo>
                    <a:pt x="1661" y="487"/>
                    <a:pt x="1706" y="2005"/>
                    <a:pt x="1479" y="2916"/>
                  </a:cubicBezTo>
                  <a:cubicBezTo>
                    <a:pt x="1284" y="2728"/>
                    <a:pt x="1013" y="2624"/>
                    <a:pt x="760" y="2624"/>
                  </a:cubicBezTo>
                  <a:cubicBezTo>
                    <a:pt x="359" y="2624"/>
                    <a:pt x="0" y="2883"/>
                    <a:pt x="52" y="3478"/>
                  </a:cubicBezTo>
                  <a:cubicBezTo>
                    <a:pt x="93" y="3961"/>
                    <a:pt x="461" y="4066"/>
                    <a:pt x="776" y="4066"/>
                  </a:cubicBezTo>
                  <a:cubicBezTo>
                    <a:pt x="1022" y="4066"/>
                    <a:pt x="1236" y="4002"/>
                    <a:pt x="1236" y="4002"/>
                  </a:cubicBezTo>
                  <a:lnTo>
                    <a:pt x="1767" y="6728"/>
                  </a:lnTo>
                  <a:cubicBezTo>
                    <a:pt x="3698" y="6939"/>
                    <a:pt x="5467" y="8659"/>
                    <a:pt x="6183" y="8659"/>
                  </a:cubicBezTo>
                  <a:cubicBezTo>
                    <a:pt x="6289" y="8659"/>
                    <a:pt x="6372" y="8621"/>
                    <a:pt x="6429" y="8535"/>
                  </a:cubicBezTo>
                  <a:cubicBezTo>
                    <a:pt x="6869" y="7866"/>
                    <a:pt x="4482" y="5927"/>
                    <a:pt x="4482" y="5927"/>
                  </a:cubicBezTo>
                  <a:lnTo>
                    <a:pt x="4277" y="5049"/>
                  </a:lnTo>
                  <a:cubicBezTo>
                    <a:pt x="5643" y="4989"/>
                    <a:pt x="5229" y="2977"/>
                    <a:pt x="4987" y="2051"/>
                  </a:cubicBezTo>
                  <a:cubicBezTo>
                    <a:pt x="4743" y="1124"/>
                    <a:pt x="4819" y="0"/>
                    <a:pt x="4819" y="0"/>
                  </a:cubicBez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522175" y="708175"/>
              <a:ext cx="62600" cy="40825"/>
            </a:xfrm>
            <a:custGeom>
              <a:rect b="b" l="l" r="r" t="t"/>
              <a:pathLst>
                <a:path extrusionOk="0" h="1633" w="2504">
                  <a:moveTo>
                    <a:pt x="103" y="0"/>
                  </a:moveTo>
                  <a:cubicBezTo>
                    <a:pt x="50" y="0"/>
                    <a:pt x="0" y="50"/>
                    <a:pt x="19" y="114"/>
                  </a:cubicBezTo>
                  <a:cubicBezTo>
                    <a:pt x="267" y="955"/>
                    <a:pt x="756" y="1633"/>
                    <a:pt x="2251" y="1633"/>
                  </a:cubicBezTo>
                  <a:cubicBezTo>
                    <a:pt x="2332" y="1633"/>
                    <a:pt x="2416" y="1631"/>
                    <a:pt x="2504" y="1627"/>
                  </a:cubicBezTo>
                  <a:lnTo>
                    <a:pt x="2299" y="749"/>
                  </a:lnTo>
                  <a:cubicBezTo>
                    <a:pt x="2206" y="759"/>
                    <a:pt x="2104" y="764"/>
                    <a:pt x="1996" y="764"/>
                  </a:cubicBezTo>
                  <a:cubicBezTo>
                    <a:pt x="1421" y="764"/>
                    <a:pt x="663" y="609"/>
                    <a:pt x="170" y="32"/>
                  </a:cubicBezTo>
                  <a:cubicBezTo>
                    <a:pt x="151" y="10"/>
                    <a:pt x="126" y="0"/>
                    <a:pt x="103" y="0"/>
                  </a:cubicBez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494300" y="639700"/>
              <a:ext cx="36325" cy="36825"/>
            </a:xfrm>
            <a:custGeom>
              <a:rect b="b" l="l" r="r" t="t"/>
              <a:pathLst>
                <a:path extrusionOk="0" h="1473" w="1453">
                  <a:moveTo>
                    <a:pt x="1066" y="1"/>
                  </a:moveTo>
                  <a:lnTo>
                    <a:pt x="0" y="786"/>
                  </a:lnTo>
                  <a:lnTo>
                    <a:pt x="342" y="1428"/>
                  </a:lnTo>
                  <a:cubicBezTo>
                    <a:pt x="342" y="1428"/>
                    <a:pt x="540" y="1303"/>
                    <a:pt x="844" y="1303"/>
                  </a:cubicBezTo>
                  <a:cubicBezTo>
                    <a:pt x="1018" y="1303"/>
                    <a:pt x="1227" y="1344"/>
                    <a:pt x="1453" y="1473"/>
                  </a:cubicBezTo>
                  <a:lnTo>
                    <a:pt x="1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2518325" y="623375"/>
              <a:ext cx="109325" cy="53650"/>
            </a:xfrm>
            <a:custGeom>
              <a:rect b="b" l="l" r="r" t="t"/>
              <a:pathLst>
                <a:path extrusionOk="0" h="2146" w="4373">
                  <a:moveTo>
                    <a:pt x="3448" y="1"/>
                  </a:moveTo>
                  <a:cubicBezTo>
                    <a:pt x="3406" y="1"/>
                    <a:pt x="3364" y="3"/>
                    <a:pt x="3322" y="10"/>
                  </a:cubicBezTo>
                  <a:lnTo>
                    <a:pt x="449" y="425"/>
                  </a:lnTo>
                  <a:cubicBezTo>
                    <a:pt x="185" y="464"/>
                    <a:pt x="1" y="708"/>
                    <a:pt x="40" y="972"/>
                  </a:cubicBezTo>
                  <a:lnTo>
                    <a:pt x="149" y="1732"/>
                  </a:lnTo>
                  <a:cubicBezTo>
                    <a:pt x="185" y="1972"/>
                    <a:pt x="390" y="2146"/>
                    <a:pt x="626" y="2146"/>
                  </a:cubicBezTo>
                  <a:cubicBezTo>
                    <a:pt x="650" y="2146"/>
                    <a:pt x="673" y="2144"/>
                    <a:pt x="697" y="2141"/>
                  </a:cubicBezTo>
                  <a:lnTo>
                    <a:pt x="3571" y="1726"/>
                  </a:lnTo>
                  <a:cubicBezTo>
                    <a:pt x="4044" y="1657"/>
                    <a:pt x="4373" y="1217"/>
                    <a:pt x="4304" y="744"/>
                  </a:cubicBezTo>
                  <a:cubicBezTo>
                    <a:pt x="4243" y="312"/>
                    <a:pt x="3872" y="1"/>
                    <a:pt x="3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2536075" y="620700"/>
              <a:ext cx="92875" cy="55050"/>
            </a:xfrm>
            <a:custGeom>
              <a:rect b="b" l="l" r="r" t="t"/>
              <a:pathLst>
                <a:path extrusionOk="0" h="2202" w="3715">
                  <a:moveTo>
                    <a:pt x="3417" y="1"/>
                  </a:moveTo>
                  <a:cubicBezTo>
                    <a:pt x="3414" y="1"/>
                    <a:pt x="3411" y="1"/>
                    <a:pt x="3408" y="1"/>
                  </a:cubicBezTo>
                  <a:lnTo>
                    <a:pt x="60" y="485"/>
                  </a:lnTo>
                  <a:cubicBezTo>
                    <a:pt x="25" y="490"/>
                    <a:pt x="1" y="523"/>
                    <a:pt x="6" y="557"/>
                  </a:cubicBezTo>
                  <a:lnTo>
                    <a:pt x="237" y="2148"/>
                  </a:lnTo>
                  <a:cubicBezTo>
                    <a:pt x="241" y="2179"/>
                    <a:pt x="268" y="2202"/>
                    <a:pt x="298" y="2202"/>
                  </a:cubicBezTo>
                  <a:cubicBezTo>
                    <a:pt x="302" y="2202"/>
                    <a:pt x="305" y="2202"/>
                    <a:pt x="308" y="2201"/>
                  </a:cubicBezTo>
                  <a:lnTo>
                    <a:pt x="3656" y="1717"/>
                  </a:lnTo>
                  <a:cubicBezTo>
                    <a:pt x="3690" y="1712"/>
                    <a:pt x="3715" y="1680"/>
                    <a:pt x="3710" y="1646"/>
                  </a:cubicBezTo>
                  <a:lnTo>
                    <a:pt x="3480" y="55"/>
                  </a:lnTo>
                  <a:cubicBezTo>
                    <a:pt x="3475" y="24"/>
                    <a:pt x="3448" y="1"/>
                    <a:pt x="3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2562975" y="641425"/>
              <a:ext cx="45075" cy="11375"/>
            </a:xfrm>
            <a:custGeom>
              <a:rect b="b" l="l" r="r" t="t"/>
              <a:pathLst>
                <a:path extrusionOk="0" h="455" w="1803">
                  <a:moveTo>
                    <a:pt x="1680" y="0"/>
                  </a:moveTo>
                  <a:cubicBezTo>
                    <a:pt x="1675" y="0"/>
                    <a:pt x="1669" y="1"/>
                    <a:pt x="1663" y="2"/>
                  </a:cubicBezTo>
                  <a:lnTo>
                    <a:pt x="107" y="226"/>
                  </a:lnTo>
                  <a:cubicBezTo>
                    <a:pt x="44" y="236"/>
                    <a:pt x="1" y="294"/>
                    <a:pt x="9" y="356"/>
                  </a:cubicBezTo>
                  <a:cubicBezTo>
                    <a:pt x="18" y="414"/>
                    <a:pt x="67" y="455"/>
                    <a:pt x="122" y="455"/>
                  </a:cubicBezTo>
                  <a:cubicBezTo>
                    <a:pt x="128" y="455"/>
                    <a:pt x="134" y="454"/>
                    <a:pt x="140" y="454"/>
                  </a:cubicBezTo>
                  <a:lnTo>
                    <a:pt x="1696" y="229"/>
                  </a:lnTo>
                  <a:cubicBezTo>
                    <a:pt x="1760" y="220"/>
                    <a:pt x="1803" y="162"/>
                    <a:pt x="1793" y="99"/>
                  </a:cubicBezTo>
                  <a:cubicBezTo>
                    <a:pt x="1786" y="42"/>
                    <a:pt x="1736" y="0"/>
                    <a:pt x="16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2478225" y="571725"/>
              <a:ext cx="43475" cy="89450"/>
            </a:xfrm>
            <a:custGeom>
              <a:rect b="b" l="l" r="r" t="t"/>
              <a:pathLst>
                <a:path extrusionOk="0" h="3578" w="1739">
                  <a:moveTo>
                    <a:pt x="1738" y="1"/>
                  </a:moveTo>
                  <a:lnTo>
                    <a:pt x="1738" y="1"/>
                  </a:lnTo>
                  <a:cubicBezTo>
                    <a:pt x="1635" y="23"/>
                    <a:pt x="1529" y="33"/>
                    <a:pt x="1422" y="33"/>
                  </a:cubicBezTo>
                  <a:cubicBezTo>
                    <a:pt x="1391" y="33"/>
                    <a:pt x="1359" y="32"/>
                    <a:pt x="1328" y="30"/>
                  </a:cubicBezTo>
                  <a:cubicBezTo>
                    <a:pt x="1312" y="29"/>
                    <a:pt x="1296" y="29"/>
                    <a:pt x="1280" y="29"/>
                  </a:cubicBezTo>
                  <a:cubicBezTo>
                    <a:pt x="1236" y="29"/>
                    <a:pt x="1194" y="33"/>
                    <a:pt x="1152" y="39"/>
                  </a:cubicBezTo>
                  <a:cubicBezTo>
                    <a:pt x="422" y="724"/>
                    <a:pt x="1" y="1995"/>
                    <a:pt x="448" y="3577"/>
                  </a:cubicBezTo>
                  <a:lnTo>
                    <a:pt x="760" y="3489"/>
                  </a:lnTo>
                  <a:cubicBezTo>
                    <a:pt x="388" y="2172"/>
                    <a:pt x="666" y="578"/>
                    <a:pt x="17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2477825" y="646850"/>
              <a:ext cx="44975" cy="67675"/>
            </a:xfrm>
            <a:custGeom>
              <a:rect b="b" l="l" r="r" t="t"/>
              <a:pathLst>
                <a:path extrusionOk="0" h="2707" w="1799">
                  <a:moveTo>
                    <a:pt x="723" y="0"/>
                  </a:moveTo>
                  <a:cubicBezTo>
                    <a:pt x="695" y="0"/>
                    <a:pt x="668" y="2"/>
                    <a:pt x="640" y="7"/>
                  </a:cubicBezTo>
                  <a:cubicBezTo>
                    <a:pt x="388" y="49"/>
                    <a:pt x="113" y="291"/>
                    <a:pt x="113" y="291"/>
                  </a:cubicBezTo>
                  <a:lnTo>
                    <a:pt x="140" y="496"/>
                  </a:lnTo>
                  <a:cubicBezTo>
                    <a:pt x="34" y="765"/>
                    <a:pt x="1" y="1118"/>
                    <a:pt x="64" y="1493"/>
                  </a:cubicBezTo>
                  <a:cubicBezTo>
                    <a:pt x="116" y="1803"/>
                    <a:pt x="227" y="2076"/>
                    <a:pt x="370" y="2286"/>
                  </a:cubicBezTo>
                  <a:lnTo>
                    <a:pt x="413" y="2619"/>
                  </a:lnTo>
                  <a:cubicBezTo>
                    <a:pt x="413" y="2619"/>
                    <a:pt x="1008" y="2707"/>
                    <a:pt x="1089" y="2707"/>
                  </a:cubicBezTo>
                  <a:cubicBezTo>
                    <a:pt x="1092" y="2707"/>
                    <a:pt x="1095" y="2706"/>
                    <a:pt x="1096" y="2706"/>
                  </a:cubicBezTo>
                  <a:cubicBezTo>
                    <a:pt x="1541" y="2631"/>
                    <a:pt x="1799" y="1967"/>
                    <a:pt x="1672" y="1221"/>
                  </a:cubicBezTo>
                  <a:cubicBezTo>
                    <a:pt x="1554" y="521"/>
                    <a:pt x="1140" y="0"/>
                    <a:pt x="7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2462725" y="653900"/>
              <a:ext cx="45675" cy="58475"/>
            </a:xfrm>
            <a:custGeom>
              <a:rect b="b" l="l" r="r" t="t"/>
              <a:pathLst>
                <a:path extrusionOk="0" h="2339" w="1827">
                  <a:moveTo>
                    <a:pt x="813" y="1"/>
                  </a:moveTo>
                  <a:cubicBezTo>
                    <a:pt x="781" y="1"/>
                    <a:pt x="749" y="3"/>
                    <a:pt x="717" y="9"/>
                  </a:cubicBezTo>
                  <a:cubicBezTo>
                    <a:pt x="273" y="84"/>
                    <a:pt x="1" y="665"/>
                    <a:pt x="110" y="1306"/>
                  </a:cubicBezTo>
                  <a:cubicBezTo>
                    <a:pt x="210" y="1900"/>
                    <a:pt x="603" y="2338"/>
                    <a:pt x="1014" y="2338"/>
                  </a:cubicBezTo>
                  <a:cubicBezTo>
                    <a:pt x="1046" y="2338"/>
                    <a:pt x="1078" y="2335"/>
                    <a:pt x="1110" y="2330"/>
                  </a:cubicBezTo>
                  <a:cubicBezTo>
                    <a:pt x="1554" y="2254"/>
                    <a:pt x="1826" y="1674"/>
                    <a:pt x="1717" y="1033"/>
                  </a:cubicBezTo>
                  <a:cubicBezTo>
                    <a:pt x="1617" y="439"/>
                    <a:pt x="1224" y="1"/>
                    <a:pt x="8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2472950" y="679425"/>
              <a:ext cx="21150" cy="9400"/>
            </a:xfrm>
            <a:custGeom>
              <a:rect b="b" l="l" r="r" t="t"/>
              <a:pathLst>
                <a:path extrusionOk="0" h="376" w="846">
                  <a:moveTo>
                    <a:pt x="694" y="0"/>
                  </a:moveTo>
                  <a:cubicBezTo>
                    <a:pt x="685" y="0"/>
                    <a:pt x="677" y="1"/>
                    <a:pt x="669" y="2"/>
                  </a:cubicBezTo>
                  <a:lnTo>
                    <a:pt x="129" y="93"/>
                  </a:lnTo>
                  <a:cubicBezTo>
                    <a:pt x="52" y="106"/>
                    <a:pt x="0" y="180"/>
                    <a:pt x="13" y="257"/>
                  </a:cubicBezTo>
                  <a:cubicBezTo>
                    <a:pt x="24" y="326"/>
                    <a:pt x="85" y="376"/>
                    <a:pt x="152" y="376"/>
                  </a:cubicBezTo>
                  <a:cubicBezTo>
                    <a:pt x="160" y="376"/>
                    <a:pt x="169" y="375"/>
                    <a:pt x="177" y="374"/>
                  </a:cubicBezTo>
                  <a:lnTo>
                    <a:pt x="716" y="283"/>
                  </a:lnTo>
                  <a:cubicBezTo>
                    <a:pt x="794" y="270"/>
                    <a:pt x="846" y="196"/>
                    <a:pt x="833" y="119"/>
                  </a:cubicBezTo>
                  <a:cubicBezTo>
                    <a:pt x="821" y="50"/>
                    <a:pt x="761" y="0"/>
                    <a:pt x="6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699800" y="945625"/>
              <a:ext cx="197850" cy="198525"/>
            </a:xfrm>
            <a:custGeom>
              <a:rect b="b" l="l" r="r" t="t"/>
              <a:pathLst>
                <a:path extrusionOk="0" h="7941" w="7914">
                  <a:moveTo>
                    <a:pt x="4133" y="1"/>
                  </a:moveTo>
                  <a:lnTo>
                    <a:pt x="4133" y="1"/>
                  </a:lnTo>
                  <a:cubicBezTo>
                    <a:pt x="4756" y="780"/>
                    <a:pt x="4038" y="2920"/>
                    <a:pt x="2467" y="4638"/>
                  </a:cubicBezTo>
                  <a:cubicBezTo>
                    <a:pt x="1183" y="6040"/>
                    <a:pt x="341" y="7186"/>
                    <a:pt x="0" y="7941"/>
                  </a:cubicBezTo>
                  <a:cubicBezTo>
                    <a:pt x="58" y="7910"/>
                    <a:pt x="113" y="7881"/>
                    <a:pt x="170" y="7851"/>
                  </a:cubicBezTo>
                  <a:cubicBezTo>
                    <a:pt x="3177" y="6235"/>
                    <a:pt x="7307" y="4333"/>
                    <a:pt x="7610" y="3787"/>
                  </a:cubicBezTo>
                  <a:cubicBezTo>
                    <a:pt x="7914" y="3240"/>
                    <a:pt x="6821" y="2905"/>
                    <a:pt x="5971" y="2572"/>
                  </a:cubicBezTo>
                  <a:cubicBezTo>
                    <a:pt x="5121" y="2238"/>
                    <a:pt x="5212" y="1691"/>
                    <a:pt x="4756" y="780"/>
                  </a:cubicBezTo>
                  <a:cubicBezTo>
                    <a:pt x="4595" y="457"/>
                    <a:pt x="4363" y="199"/>
                    <a:pt x="41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84" name="Shape 184"/>
        <p:cNvGrpSpPr/>
        <p:nvPr/>
      </p:nvGrpSpPr>
      <p:grpSpPr>
        <a:xfrm>
          <a:off x="0" y="0"/>
          <a:ext cx="0" cy="0"/>
          <a:chOff x="0" y="0"/>
          <a:chExt cx="0" cy="0"/>
        </a:xfrm>
      </p:grpSpPr>
      <p:sp>
        <p:nvSpPr>
          <p:cNvPr id="185" name="Google Shape;185;p11"/>
          <p:cNvSpPr/>
          <p:nvPr/>
        </p:nvSpPr>
        <p:spPr>
          <a:xfrm rot="-800352">
            <a:off x="-1124149" y="-1387309"/>
            <a:ext cx="10744540" cy="9338770"/>
          </a:xfrm>
          <a:custGeom>
            <a:rect b="b" l="l" r="r" t="t"/>
            <a:pathLst>
              <a:path extrusionOk="0" h="39371" w="45298">
                <a:moveTo>
                  <a:pt x="7516" y="9112"/>
                </a:moveTo>
                <a:cubicBezTo>
                  <a:pt x="7516" y="9112"/>
                  <a:pt x="11481" y="1"/>
                  <a:pt x="23345" y="1790"/>
                </a:cubicBezTo>
                <a:cubicBezTo>
                  <a:pt x="35210" y="3579"/>
                  <a:pt x="27099" y="16436"/>
                  <a:pt x="36198" y="15646"/>
                </a:cubicBezTo>
                <a:cubicBezTo>
                  <a:pt x="45298" y="14854"/>
                  <a:pt x="44902" y="19206"/>
                  <a:pt x="44308" y="21184"/>
                </a:cubicBezTo>
                <a:cubicBezTo>
                  <a:pt x="43715" y="23163"/>
                  <a:pt x="1" y="39370"/>
                  <a:pt x="7516" y="911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3867150" y="2305050"/>
            <a:ext cx="5410500" cy="2914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txBox="1"/>
          <p:nvPr>
            <p:ph hasCustomPrompt="1" type="title"/>
          </p:nvPr>
        </p:nvSpPr>
        <p:spPr>
          <a:xfrm rot="349">
            <a:off x="1022025" y="2157275"/>
            <a:ext cx="5909700" cy="12366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SzPts val="9600"/>
              <a:buNone/>
              <a:defRPr sz="7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88" name="Google Shape;188;p11"/>
          <p:cNvSpPr txBox="1"/>
          <p:nvPr>
            <p:ph idx="1" type="subTitle"/>
          </p:nvPr>
        </p:nvSpPr>
        <p:spPr>
          <a:xfrm>
            <a:off x="1034025" y="3601075"/>
            <a:ext cx="4585500" cy="362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89" name="Google Shape;189;p11"/>
          <p:cNvGrpSpPr/>
          <p:nvPr/>
        </p:nvGrpSpPr>
        <p:grpSpPr>
          <a:xfrm>
            <a:off x="6092400" y="684900"/>
            <a:ext cx="2331600" cy="274500"/>
            <a:chOff x="720000" y="540000"/>
            <a:chExt cx="2331600" cy="274500"/>
          </a:xfrm>
        </p:grpSpPr>
        <p:sp>
          <p:nvSpPr>
            <p:cNvPr id="190" name="Google Shape;190;p1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1" name="Google Shape;191;p11"/>
            <p:cNvGrpSpPr/>
            <p:nvPr/>
          </p:nvGrpSpPr>
          <p:grpSpPr>
            <a:xfrm>
              <a:off x="2783393" y="590851"/>
              <a:ext cx="173819" cy="172772"/>
              <a:chOff x="1979925" y="448850"/>
              <a:chExt cx="79500" cy="79025"/>
            </a:xfrm>
          </p:grpSpPr>
          <p:sp>
            <p:nvSpPr>
              <p:cNvPr id="192" name="Google Shape;192;p1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4" name="Google Shape;194;p1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95" name="Shape 195"/>
        <p:cNvGrpSpPr/>
        <p:nvPr/>
      </p:nvGrpSpPr>
      <p:grpSpPr>
        <a:xfrm>
          <a:off x="0" y="0"/>
          <a:ext cx="0" cy="0"/>
          <a:chOff x="0" y="0"/>
          <a:chExt cx="0" cy="0"/>
        </a:xfrm>
      </p:grpSpPr>
      <p:sp>
        <p:nvSpPr>
          <p:cNvPr id="196" name="Google Shape;196;p1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97" name="Shape 197"/>
        <p:cNvGrpSpPr/>
        <p:nvPr/>
      </p:nvGrpSpPr>
      <p:grpSpPr>
        <a:xfrm>
          <a:off x="0" y="0"/>
          <a:ext cx="0" cy="0"/>
          <a:chOff x="0" y="0"/>
          <a:chExt cx="0" cy="0"/>
        </a:xfrm>
      </p:grpSpPr>
      <p:sp>
        <p:nvSpPr>
          <p:cNvPr id="198" name="Google Shape;198;p1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 name="Google Shape;199;p13"/>
          <p:cNvGrpSpPr/>
          <p:nvPr/>
        </p:nvGrpSpPr>
        <p:grpSpPr>
          <a:xfrm>
            <a:off x="6092400" y="684900"/>
            <a:ext cx="2331600" cy="274500"/>
            <a:chOff x="720000" y="540000"/>
            <a:chExt cx="2331600" cy="274500"/>
          </a:xfrm>
        </p:grpSpPr>
        <p:sp>
          <p:nvSpPr>
            <p:cNvPr id="200" name="Google Shape;200;p1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1" name="Google Shape;201;p13"/>
            <p:cNvGrpSpPr/>
            <p:nvPr/>
          </p:nvGrpSpPr>
          <p:grpSpPr>
            <a:xfrm>
              <a:off x="2783393" y="590851"/>
              <a:ext cx="173819" cy="172772"/>
              <a:chOff x="1979925" y="448850"/>
              <a:chExt cx="79500" cy="79025"/>
            </a:xfrm>
          </p:grpSpPr>
          <p:sp>
            <p:nvSpPr>
              <p:cNvPr id="202" name="Google Shape;202;p1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4" name="Google Shape;204;p13"/>
          <p:cNvSpPr txBox="1"/>
          <p:nvPr>
            <p:ph type="title"/>
          </p:nvPr>
        </p:nvSpPr>
        <p:spPr>
          <a:xfrm>
            <a:off x="1422600" y="1627237"/>
            <a:ext cx="2475900" cy="354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05" name="Google Shape;205;p13"/>
          <p:cNvSpPr txBox="1"/>
          <p:nvPr>
            <p:ph idx="1" type="subTitle"/>
          </p:nvPr>
        </p:nvSpPr>
        <p:spPr>
          <a:xfrm>
            <a:off x="1278485" y="2028688"/>
            <a:ext cx="2742300" cy="499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206" name="Google Shape;206;p13"/>
          <p:cNvSpPr txBox="1"/>
          <p:nvPr>
            <p:ph hasCustomPrompt="1" idx="2" type="title"/>
          </p:nvPr>
        </p:nvSpPr>
        <p:spPr>
          <a:xfrm rot="1410">
            <a:off x="3589332" y="4087423"/>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7" name="Google Shape;207;p13"/>
          <p:cNvSpPr txBox="1"/>
          <p:nvPr>
            <p:ph hasCustomPrompt="1" idx="3" type="title"/>
          </p:nvPr>
        </p:nvSpPr>
        <p:spPr>
          <a:xfrm>
            <a:off x="7455918" y="2379975"/>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08" name="Google Shape;208;p13"/>
          <p:cNvSpPr txBox="1"/>
          <p:nvPr>
            <p:ph idx="4" type="title"/>
          </p:nvPr>
        </p:nvSpPr>
        <p:spPr>
          <a:xfrm>
            <a:off x="1400881" y="3305440"/>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09" name="Google Shape;209;p13"/>
          <p:cNvSpPr txBox="1"/>
          <p:nvPr>
            <p:ph idx="5" type="subTitle"/>
          </p:nvPr>
        </p:nvSpPr>
        <p:spPr>
          <a:xfrm>
            <a:off x="1285550" y="3723125"/>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210" name="Google Shape;210;p13"/>
          <p:cNvSpPr txBox="1"/>
          <p:nvPr>
            <p:ph idx="6" type="title"/>
          </p:nvPr>
        </p:nvSpPr>
        <p:spPr>
          <a:xfrm>
            <a:off x="5262631" y="1615615"/>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211" name="Google Shape;211;p13"/>
          <p:cNvSpPr txBox="1"/>
          <p:nvPr>
            <p:ph idx="7" type="subTitle"/>
          </p:nvPr>
        </p:nvSpPr>
        <p:spPr>
          <a:xfrm>
            <a:off x="5130025" y="2022800"/>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212" name="Google Shape;212;p13"/>
          <p:cNvSpPr txBox="1"/>
          <p:nvPr>
            <p:ph idx="8" type="title"/>
          </p:nvPr>
        </p:nvSpPr>
        <p:spPr>
          <a:xfrm>
            <a:off x="5259231" y="3320352"/>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3" name="Google Shape;213;p13"/>
          <p:cNvSpPr txBox="1"/>
          <p:nvPr>
            <p:ph idx="9" type="subTitle"/>
          </p:nvPr>
        </p:nvSpPr>
        <p:spPr>
          <a:xfrm>
            <a:off x="5126625" y="3723138"/>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214" name="Google Shape;214;p13"/>
          <p:cNvSpPr txBox="1"/>
          <p:nvPr>
            <p:ph hasCustomPrompt="1" idx="13" type="title"/>
          </p:nvPr>
        </p:nvSpPr>
        <p:spPr>
          <a:xfrm rot="1415">
            <a:off x="3594123" y="2389976"/>
            <a:ext cx="728700" cy="52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15" name="Google Shape;215;p13"/>
          <p:cNvSpPr txBox="1"/>
          <p:nvPr>
            <p:ph hasCustomPrompt="1" idx="14" type="title"/>
          </p:nvPr>
        </p:nvSpPr>
        <p:spPr>
          <a:xfrm rot="1410">
            <a:off x="7441336" y="4087433"/>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16" name="Google Shape;216;p13"/>
          <p:cNvSpPr txBox="1"/>
          <p:nvPr>
            <p:ph idx="15"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217" name="Google Shape;217;p1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18" name="Shape 218"/>
        <p:cNvGrpSpPr/>
        <p:nvPr/>
      </p:nvGrpSpPr>
      <p:grpSpPr>
        <a:xfrm>
          <a:off x="0" y="0"/>
          <a:ext cx="0" cy="0"/>
          <a:chOff x="0" y="0"/>
          <a:chExt cx="0" cy="0"/>
        </a:xfrm>
      </p:grpSpPr>
      <p:sp>
        <p:nvSpPr>
          <p:cNvPr id="219" name="Google Shape;219;p1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txBox="1"/>
          <p:nvPr>
            <p:ph type="title"/>
          </p:nvPr>
        </p:nvSpPr>
        <p:spPr>
          <a:xfrm>
            <a:off x="720000" y="540000"/>
            <a:ext cx="79794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221" name="Google Shape;221;p14"/>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accent3"/>
        </a:solidFill>
      </p:bgPr>
    </p:bg>
    <p:spTree>
      <p:nvGrpSpPr>
        <p:cNvPr id="223" name="Shape 223"/>
        <p:cNvGrpSpPr/>
        <p:nvPr/>
      </p:nvGrpSpPr>
      <p:grpSpPr>
        <a:xfrm>
          <a:off x="0" y="0"/>
          <a:ext cx="0" cy="0"/>
          <a:chOff x="0" y="0"/>
          <a:chExt cx="0" cy="0"/>
        </a:xfrm>
      </p:grpSpPr>
      <p:sp>
        <p:nvSpPr>
          <p:cNvPr id="224" name="Google Shape;224;p15"/>
          <p:cNvSpPr txBox="1"/>
          <p:nvPr>
            <p:ph type="title"/>
          </p:nvPr>
        </p:nvSpPr>
        <p:spPr>
          <a:xfrm rot="-949">
            <a:off x="5000625" y="4095469"/>
            <a:ext cx="3261600" cy="4293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1800"/>
              <a:buNone/>
              <a:defRPr sz="24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225" name="Google Shape;225;p15"/>
          <p:cNvSpPr txBox="1"/>
          <p:nvPr>
            <p:ph idx="1" type="subTitle"/>
          </p:nvPr>
        </p:nvSpPr>
        <p:spPr>
          <a:xfrm>
            <a:off x="3457500" y="2281875"/>
            <a:ext cx="4966500" cy="1518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2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6" name="Google Shape;226;p15"/>
          <p:cNvSpPr/>
          <p:nvPr/>
        </p:nvSpPr>
        <p:spPr>
          <a:xfrm rot="10800000">
            <a:off x="-47678" y="-1123946"/>
            <a:ext cx="15144703" cy="7029421"/>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5"/>
          <p:cNvSpPr/>
          <p:nvPr/>
        </p:nvSpPr>
        <p:spPr>
          <a:xfrm>
            <a:off x="8424000" y="-57150"/>
            <a:ext cx="838200" cy="80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8" name="Google Shape;228;p15"/>
          <p:cNvPicPr preferRelativeResize="0"/>
          <p:nvPr/>
        </p:nvPicPr>
        <p:blipFill>
          <a:blip r:embed="rId2">
            <a:alphaModFix/>
          </a:blip>
          <a:stretch>
            <a:fillRect/>
          </a:stretch>
        </p:blipFill>
        <p:spPr>
          <a:xfrm flipH="1" rot="2888599">
            <a:off x="-1356566" y="1746776"/>
            <a:ext cx="4761830" cy="5055598"/>
          </a:xfrm>
          <a:prstGeom prst="rect">
            <a:avLst/>
          </a:prstGeom>
          <a:noFill/>
          <a:ln>
            <a:noFill/>
          </a:ln>
        </p:spPr>
      </p:pic>
      <p:grpSp>
        <p:nvGrpSpPr>
          <p:cNvPr id="229" name="Google Shape;229;p15"/>
          <p:cNvGrpSpPr/>
          <p:nvPr/>
        </p:nvGrpSpPr>
        <p:grpSpPr>
          <a:xfrm>
            <a:off x="720000" y="540000"/>
            <a:ext cx="2331600" cy="274500"/>
            <a:chOff x="720000" y="540000"/>
            <a:chExt cx="2331600" cy="274500"/>
          </a:xfrm>
        </p:grpSpPr>
        <p:sp>
          <p:nvSpPr>
            <p:cNvPr id="230" name="Google Shape;230;p1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1" name="Google Shape;231;p15"/>
            <p:cNvGrpSpPr/>
            <p:nvPr/>
          </p:nvGrpSpPr>
          <p:grpSpPr>
            <a:xfrm>
              <a:off x="2783393" y="590851"/>
              <a:ext cx="173819" cy="172772"/>
              <a:chOff x="1979925" y="448850"/>
              <a:chExt cx="79500" cy="79025"/>
            </a:xfrm>
          </p:grpSpPr>
          <p:sp>
            <p:nvSpPr>
              <p:cNvPr id="232" name="Google Shape;232;p1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34" name="Google Shape;234;p1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accent3"/>
        </a:solidFill>
      </p:bgPr>
    </p:bg>
    <p:spTree>
      <p:nvGrpSpPr>
        <p:cNvPr id="235" name="Shape 235"/>
        <p:cNvGrpSpPr/>
        <p:nvPr/>
      </p:nvGrpSpPr>
      <p:grpSpPr>
        <a:xfrm>
          <a:off x="0" y="0"/>
          <a:ext cx="0" cy="0"/>
          <a:chOff x="0" y="0"/>
          <a:chExt cx="0" cy="0"/>
        </a:xfrm>
      </p:grpSpPr>
      <p:sp>
        <p:nvSpPr>
          <p:cNvPr id="236" name="Google Shape;236;p16"/>
          <p:cNvSpPr/>
          <p:nvPr/>
        </p:nvSpPr>
        <p:spPr>
          <a:xfrm rot="5400000">
            <a:off x="-1692465" y="-522098"/>
            <a:ext cx="7918815"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6"/>
          <p:cNvSpPr/>
          <p:nvPr/>
        </p:nvSpPr>
        <p:spPr>
          <a:xfrm>
            <a:off x="5581650" y="-85725"/>
            <a:ext cx="3648000" cy="5324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6"/>
          <p:cNvSpPr txBox="1"/>
          <p:nvPr>
            <p:ph type="title"/>
          </p:nvPr>
        </p:nvSpPr>
        <p:spPr>
          <a:xfrm>
            <a:off x="2124075" y="2263375"/>
            <a:ext cx="48960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39" name="Google Shape;239;p16"/>
          <p:cNvSpPr txBox="1"/>
          <p:nvPr>
            <p:ph hasCustomPrompt="1" idx="2" type="title"/>
          </p:nvPr>
        </p:nvSpPr>
        <p:spPr>
          <a:xfrm>
            <a:off x="3796950" y="1293624"/>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0" name="Google Shape;240;p16"/>
          <p:cNvSpPr txBox="1"/>
          <p:nvPr>
            <p:ph idx="1" type="subTitle"/>
          </p:nvPr>
        </p:nvSpPr>
        <p:spPr>
          <a:xfrm rot="710">
            <a:off x="2392050" y="3336624"/>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41" name="Google Shape;241;p16"/>
          <p:cNvGrpSpPr/>
          <p:nvPr/>
        </p:nvGrpSpPr>
        <p:grpSpPr>
          <a:xfrm>
            <a:off x="6092400" y="769825"/>
            <a:ext cx="2331600" cy="274500"/>
            <a:chOff x="720000" y="540000"/>
            <a:chExt cx="2331600" cy="274500"/>
          </a:xfrm>
        </p:grpSpPr>
        <p:sp>
          <p:nvSpPr>
            <p:cNvPr id="242" name="Google Shape;242;p16"/>
            <p:cNvSpPr/>
            <p:nvPr/>
          </p:nvSpPr>
          <p:spPr>
            <a:xfrm>
              <a:off x="720000" y="540000"/>
              <a:ext cx="2331600" cy="274500"/>
            </a:xfrm>
            <a:prstGeom prst="roundRect">
              <a:avLst>
                <a:gd fmla="val 50000" name="adj"/>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3" name="Google Shape;243;p16"/>
            <p:cNvGrpSpPr/>
            <p:nvPr/>
          </p:nvGrpSpPr>
          <p:grpSpPr>
            <a:xfrm>
              <a:off x="2783393" y="590851"/>
              <a:ext cx="173819" cy="172772"/>
              <a:chOff x="1979925" y="448850"/>
              <a:chExt cx="79500" cy="79025"/>
            </a:xfrm>
          </p:grpSpPr>
          <p:sp>
            <p:nvSpPr>
              <p:cNvPr id="244" name="Google Shape;244;p1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6" name="Google Shape;246;p1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accent3"/>
        </a:solidFill>
      </p:bgPr>
    </p:bg>
    <p:spTree>
      <p:nvGrpSpPr>
        <p:cNvPr id="247" name="Shape 247"/>
        <p:cNvGrpSpPr/>
        <p:nvPr/>
      </p:nvGrpSpPr>
      <p:grpSpPr>
        <a:xfrm>
          <a:off x="0" y="0"/>
          <a:ext cx="0" cy="0"/>
          <a:chOff x="0" y="0"/>
          <a:chExt cx="0" cy="0"/>
        </a:xfrm>
      </p:grpSpPr>
      <p:sp>
        <p:nvSpPr>
          <p:cNvPr id="248" name="Google Shape;248;p17"/>
          <p:cNvSpPr/>
          <p:nvPr/>
        </p:nvSpPr>
        <p:spPr>
          <a:xfrm rot="10800000">
            <a:off x="-769751" y="-655489"/>
            <a:ext cx="10683501"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7"/>
          <p:cNvSpPr txBox="1"/>
          <p:nvPr>
            <p:ph type="title"/>
          </p:nvPr>
        </p:nvSpPr>
        <p:spPr>
          <a:xfrm>
            <a:off x="2391900" y="2880650"/>
            <a:ext cx="43602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0" name="Google Shape;250;p17"/>
          <p:cNvSpPr txBox="1"/>
          <p:nvPr>
            <p:ph hasCustomPrompt="1" idx="2" type="title"/>
          </p:nvPr>
        </p:nvSpPr>
        <p:spPr>
          <a:xfrm>
            <a:off x="3796950" y="1910899"/>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1" name="Google Shape;251;p17"/>
          <p:cNvSpPr txBox="1"/>
          <p:nvPr>
            <p:ph idx="1" type="subTitle"/>
          </p:nvPr>
        </p:nvSpPr>
        <p:spPr>
          <a:xfrm rot="710">
            <a:off x="2392050" y="3923399"/>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52" name="Google Shape;252;p17"/>
          <p:cNvGrpSpPr/>
          <p:nvPr/>
        </p:nvGrpSpPr>
        <p:grpSpPr>
          <a:xfrm>
            <a:off x="720000" y="540000"/>
            <a:ext cx="2331600" cy="274500"/>
            <a:chOff x="720000" y="540000"/>
            <a:chExt cx="2331600" cy="274500"/>
          </a:xfrm>
        </p:grpSpPr>
        <p:sp>
          <p:nvSpPr>
            <p:cNvPr id="253" name="Google Shape;253;p1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17"/>
            <p:cNvGrpSpPr/>
            <p:nvPr/>
          </p:nvGrpSpPr>
          <p:grpSpPr>
            <a:xfrm>
              <a:off x="2783393" y="590851"/>
              <a:ext cx="173819" cy="172772"/>
              <a:chOff x="1979925" y="448850"/>
              <a:chExt cx="79500" cy="79025"/>
            </a:xfrm>
          </p:grpSpPr>
          <p:sp>
            <p:nvSpPr>
              <p:cNvPr id="255" name="Google Shape;255;p1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257" name="Google Shape;257;p17"/>
          <p:cNvPicPr preferRelativeResize="0"/>
          <p:nvPr/>
        </p:nvPicPr>
        <p:blipFill>
          <a:blip r:embed="rId2">
            <a:alphaModFix/>
          </a:blip>
          <a:stretch>
            <a:fillRect/>
          </a:stretch>
        </p:blipFill>
        <p:spPr>
          <a:xfrm flipH="1" rot="-9739595">
            <a:off x="6771401" y="-107660"/>
            <a:ext cx="3176348" cy="2098446"/>
          </a:xfrm>
          <a:prstGeom prst="rect">
            <a:avLst/>
          </a:prstGeom>
          <a:noFill/>
          <a:ln>
            <a:noFill/>
          </a:ln>
        </p:spPr>
      </p:pic>
      <p:sp>
        <p:nvSpPr>
          <p:cNvPr id="258" name="Google Shape;258;p1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bg>
      <p:bgPr>
        <a:solidFill>
          <a:schemeClr val="accent3"/>
        </a:solidFill>
      </p:bgPr>
    </p:bg>
    <p:spTree>
      <p:nvGrpSpPr>
        <p:cNvPr id="259" name="Shape 259"/>
        <p:cNvGrpSpPr/>
        <p:nvPr/>
      </p:nvGrpSpPr>
      <p:grpSpPr>
        <a:xfrm>
          <a:off x="0" y="0"/>
          <a:ext cx="0" cy="0"/>
          <a:chOff x="0" y="0"/>
          <a:chExt cx="0" cy="0"/>
        </a:xfrm>
      </p:grpSpPr>
      <p:sp>
        <p:nvSpPr>
          <p:cNvPr id="260" name="Google Shape;260;p18"/>
          <p:cNvSpPr/>
          <p:nvPr/>
        </p:nvSpPr>
        <p:spPr>
          <a:xfrm>
            <a:off x="-1200275" y="-146750"/>
            <a:ext cx="11544335" cy="5743505"/>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8"/>
          <p:cNvSpPr txBox="1"/>
          <p:nvPr>
            <p:ph type="title"/>
          </p:nvPr>
        </p:nvSpPr>
        <p:spPr>
          <a:xfrm>
            <a:off x="2105025" y="1509750"/>
            <a:ext cx="4934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62" name="Google Shape;262;p18"/>
          <p:cNvSpPr txBox="1"/>
          <p:nvPr>
            <p:ph hasCustomPrompt="1" idx="2" type="title"/>
          </p:nvPr>
        </p:nvSpPr>
        <p:spPr>
          <a:xfrm>
            <a:off x="3796950" y="539999"/>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63" name="Google Shape;263;p18"/>
          <p:cNvSpPr txBox="1"/>
          <p:nvPr>
            <p:ph idx="1" type="subTitle"/>
          </p:nvPr>
        </p:nvSpPr>
        <p:spPr>
          <a:xfrm rot="710">
            <a:off x="2392050" y="2579112"/>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64" name="Google Shape;264;p18"/>
          <p:cNvGrpSpPr/>
          <p:nvPr/>
        </p:nvGrpSpPr>
        <p:grpSpPr>
          <a:xfrm>
            <a:off x="6092400" y="4329000"/>
            <a:ext cx="2331600" cy="274500"/>
            <a:chOff x="720000" y="540000"/>
            <a:chExt cx="2331600" cy="274500"/>
          </a:xfrm>
        </p:grpSpPr>
        <p:sp>
          <p:nvSpPr>
            <p:cNvPr id="265" name="Google Shape;265;p1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6" name="Google Shape;266;p18"/>
            <p:cNvGrpSpPr/>
            <p:nvPr/>
          </p:nvGrpSpPr>
          <p:grpSpPr>
            <a:xfrm>
              <a:off x="2783393" y="590851"/>
              <a:ext cx="173819" cy="172772"/>
              <a:chOff x="1979925" y="448850"/>
              <a:chExt cx="79500" cy="79025"/>
            </a:xfrm>
          </p:grpSpPr>
          <p:sp>
            <p:nvSpPr>
              <p:cNvPr id="267" name="Google Shape;267;p1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9" name="Google Shape;269;p1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MAIN_POINT_1">
    <p:bg>
      <p:bgPr>
        <a:solidFill>
          <a:schemeClr val="accent3"/>
        </a:solidFill>
      </p:bgPr>
    </p:bg>
    <p:spTree>
      <p:nvGrpSpPr>
        <p:cNvPr id="270" name="Shape 270"/>
        <p:cNvGrpSpPr/>
        <p:nvPr/>
      </p:nvGrpSpPr>
      <p:grpSpPr>
        <a:xfrm>
          <a:off x="0" y="0"/>
          <a:ext cx="0" cy="0"/>
          <a:chOff x="0" y="0"/>
          <a:chExt cx="0" cy="0"/>
        </a:xfrm>
      </p:grpSpPr>
      <p:sp>
        <p:nvSpPr>
          <p:cNvPr id="271" name="Google Shape;271;p19"/>
          <p:cNvSpPr/>
          <p:nvPr/>
        </p:nvSpPr>
        <p:spPr>
          <a:xfrm>
            <a:off x="-28575" y="-66675"/>
            <a:ext cx="1371600" cy="5305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9"/>
          <p:cNvSpPr/>
          <p:nvPr/>
        </p:nvSpPr>
        <p:spPr>
          <a:xfrm rot="10800000">
            <a:off x="1019176" y="-685781"/>
            <a:ext cx="8007602" cy="6493954"/>
          </a:xfrm>
          <a:custGeom>
            <a:rect b="b" l="l" r="r" t="t"/>
            <a:pathLst>
              <a:path extrusionOk="0" h="45586" w="63502">
                <a:moveTo>
                  <a:pt x="50853" y="0"/>
                </a:moveTo>
                <a:cubicBezTo>
                  <a:pt x="42114" y="0"/>
                  <a:pt x="35310" y="5109"/>
                  <a:pt x="31860" y="10116"/>
                </a:cubicBezTo>
                <a:cubicBezTo>
                  <a:pt x="27055" y="17094"/>
                  <a:pt x="17289" y="15987"/>
                  <a:pt x="11090" y="21695"/>
                </a:cubicBezTo>
                <a:cubicBezTo>
                  <a:pt x="0" y="31909"/>
                  <a:pt x="6141" y="45586"/>
                  <a:pt x="6141" y="45586"/>
                </a:cubicBezTo>
                <a:lnTo>
                  <a:pt x="63502" y="45586"/>
                </a:lnTo>
                <a:lnTo>
                  <a:pt x="63502" y="3471"/>
                </a:lnTo>
                <a:cubicBezTo>
                  <a:pt x="58987" y="1005"/>
                  <a:pt x="54730" y="0"/>
                  <a:pt x="508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9"/>
          <p:cNvSpPr/>
          <p:nvPr/>
        </p:nvSpPr>
        <p:spPr>
          <a:xfrm rot="10800000">
            <a:off x="3275667" y="4321496"/>
            <a:ext cx="2589842" cy="2120158"/>
          </a:xfrm>
          <a:custGeom>
            <a:rect b="b" l="l" r="r" t="t"/>
            <a:pathLst>
              <a:path extrusionOk="0" h="14883" w="20538">
                <a:moveTo>
                  <a:pt x="15672" y="1"/>
                </a:moveTo>
                <a:cubicBezTo>
                  <a:pt x="13127" y="1"/>
                  <a:pt x="9110" y="1757"/>
                  <a:pt x="6451" y="4171"/>
                </a:cubicBezTo>
                <a:cubicBezTo>
                  <a:pt x="2974" y="7328"/>
                  <a:pt x="1" y="14883"/>
                  <a:pt x="2607" y="14883"/>
                </a:cubicBezTo>
                <a:cubicBezTo>
                  <a:pt x="3310" y="14883"/>
                  <a:pt x="4418" y="14334"/>
                  <a:pt x="6031" y="13002"/>
                </a:cubicBezTo>
                <a:cubicBezTo>
                  <a:pt x="6031" y="13002"/>
                  <a:pt x="11223" y="7148"/>
                  <a:pt x="15880" y="5049"/>
                </a:cubicBezTo>
                <a:cubicBezTo>
                  <a:pt x="20537" y="2949"/>
                  <a:pt x="18936" y="577"/>
                  <a:pt x="16529" y="80"/>
                </a:cubicBezTo>
                <a:cubicBezTo>
                  <a:pt x="16269" y="27"/>
                  <a:pt x="15981" y="1"/>
                  <a:pt x="156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4" name="Google Shape;274;p19"/>
          <p:cNvGrpSpPr/>
          <p:nvPr/>
        </p:nvGrpSpPr>
        <p:grpSpPr>
          <a:xfrm>
            <a:off x="6092400" y="3961500"/>
            <a:ext cx="2331600" cy="274500"/>
            <a:chOff x="720000" y="540000"/>
            <a:chExt cx="2331600" cy="274500"/>
          </a:xfrm>
        </p:grpSpPr>
        <p:sp>
          <p:nvSpPr>
            <p:cNvPr id="275" name="Google Shape;275;p1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6" name="Google Shape;276;p19"/>
            <p:cNvGrpSpPr/>
            <p:nvPr/>
          </p:nvGrpSpPr>
          <p:grpSpPr>
            <a:xfrm>
              <a:off x="2783393" y="590851"/>
              <a:ext cx="173819" cy="172772"/>
              <a:chOff x="1979925" y="448850"/>
              <a:chExt cx="79500" cy="79025"/>
            </a:xfrm>
          </p:grpSpPr>
          <p:sp>
            <p:nvSpPr>
              <p:cNvPr id="277" name="Google Shape;277;p1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9" name="Google Shape;279;p19"/>
          <p:cNvSpPr txBox="1"/>
          <p:nvPr>
            <p:ph idx="1" type="subTitle"/>
          </p:nvPr>
        </p:nvSpPr>
        <p:spPr>
          <a:xfrm rot="229">
            <a:off x="833425" y="3267875"/>
            <a:ext cx="4510200" cy="691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80" name="Google Shape;280;p19"/>
          <p:cNvSpPr txBox="1"/>
          <p:nvPr>
            <p:ph type="title"/>
          </p:nvPr>
        </p:nvSpPr>
        <p:spPr>
          <a:xfrm>
            <a:off x="720000" y="1176125"/>
            <a:ext cx="6895800" cy="1903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1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281" name="Google Shape;281;p1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bg>
      <p:bgPr>
        <a:solidFill>
          <a:schemeClr val="accent3"/>
        </a:solidFill>
      </p:bgPr>
    </p:bg>
    <p:spTree>
      <p:nvGrpSpPr>
        <p:cNvPr id="282" name="Shape 282"/>
        <p:cNvGrpSpPr/>
        <p:nvPr/>
      </p:nvGrpSpPr>
      <p:grpSpPr>
        <a:xfrm>
          <a:off x="0" y="0"/>
          <a:ext cx="0" cy="0"/>
          <a:chOff x="0" y="0"/>
          <a:chExt cx="0" cy="0"/>
        </a:xfrm>
      </p:grpSpPr>
      <p:sp>
        <p:nvSpPr>
          <p:cNvPr id="283" name="Google Shape;283;p20"/>
          <p:cNvSpPr/>
          <p:nvPr/>
        </p:nvSpPr>
        <p:spPr>
          <a:xfrm flipH="1" rot="6314649">
            <a:off x="-183300" y="-1965753"/>
            <a:ext cx="9663021" cy="9927253"/>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0"/>
          <p:cNvSpPr txBox="1"/>
          <p:nvPr>
            <p:ph type="title"/>
          </p:nvPr>
        </p:nvSpPr>
        <p:spPr>
          <a:xfrm>
            <a:off x="720000" y="2099463"/>
            <a:ext cx="3852000" cy="15810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285" name="Google Shape;285;p20"/>
          <p:cNvSpPr txBox="1"/>
          <p:nvPr>
            <p:ph idx="1" type="subTitle"/>
          </p:nvPr>
        </p:nvSpPr>
        <p:spPr>
          <a:xfrm rot="-268">
            <a:off x="720000" y="3784051"/>
            <a:ext cx="3852000" cy="819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grpSp>
        <p:nvGrpSpPr>
          <p:cNvPr id="286" name="Google Shape;286;p20"/>
          <p:cNvGrpSpPr/>
          <p:nvPr/>
        </p:nvGrpSpPr>
        <p:grpSpPr>
          <a:xfrm>
            <a:off x="720000" y="540000"/>
            <a:ext cx="2331600" cy="274500"/>
            <a:chOff x="720000" y="540000"/>
            <a:chExt cx="2331600" cy="274500"/>
          </a:xfrm>
        </p:grpSpPr>
        <p:sp>
          <p:nvSpPr>
            <p:cNvPr id="287" name="Google Shape;287;p20"/>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8" name="Google Shape;288;p20"/>
            <p:cNvGrpSpPr/>
            <p:nvPr/>
          </p:nvGrpSpPr>
          <p:grpSpPr>
            <a:xfrm>
              <a:off x="2783393" y="590851"/>
              <a:ext cx="173819" cy="172772"/>
              <a:chOff x="1979925" y="448850"/>
              <a:chExt cx="79500" cy="79025"/>
            </a:xfrm>
          </p:grpSpPr>
          <p:sp>
            <p:nvSpPr>
              <p:cNvPr id="289" name="Google Shape;289;p20"/>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0"/>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91" name="Google Shape;291;p2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62" name="Shape 62"/>
        <p:cNvGrpSpPr/>
        <p:nvPr/>
      </p:nvGrpSpPr>
      <p:grpSpPr>
        <a:xfrm>
          <a:off x="0" y="0"/>
          <a:ext cx="0" cy="0"/>
          <a:chOff x="0" y="0"/>
          <a:chExt cx="0" cy="0"/>
        </a:xfrm>
      </p:grpSpPr>
      <p:sp>
        <p:nvSpPr>
          <p:cNvPr id="63" name="Google Shape;63;p3"/>
          <p:cNvSpPr/>
          <p:nvPr/>
        </p:nvSpPr>
        <p:spPr>
          <a:xfrm flipH="1" rot="-5400000">
            <a:off x="2822335" y="-522098"/>
            <a:ext cx="7918815"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flipH="1">
            <a:off x="-180964" y="-85725"/>
            <a:ext cx="3648000" cy="5324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txBox="1"/>
          <p:nvPr>
            <p:ph type="title"/>
          </p:nvPr>
        </p:nvSpPr>
        <p:spPr>
          <a:xfrm>
            <a:off x="2105025" y="2259025"/>
            <a:ext cx="49341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6" name="Google Shape;66;p3"/>
          <p:cNvSpPr txBox="1"/>
          <p:nvPr>
            <p:ph hasCustomPrompt="1" idx="2" type="title"/>
          </p:nvPr>
        </p:nvSpPr>
        <p:spPr>
          <a:xfrm>
            <a:off x="3796950" y="1289274"/>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7" name="Google Shape;67;p3"/>
          <p:cNvSpPr txBox="1"/>
          <p:nvPr>
            <p:ph idx="1" type="subTitle"/>
          </p:nvPr>
        </p:nvSpPr>
        <p:spPr>
          <a:xfrm rot="710">
            <a:off x="2392050" y="3330499"/>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68" name="Google Shape;68;p3"/>
          <p:cNvGrpSpPr/>
          <p:nvPr/>
        </p:nvGrpSpPr>
        <p:grpSpPr>
          <a:xfrm>
            <a:off x="720000" y="769825"/>
            <a:ext cx="2331600" cy="274500"/>
            <a:chOff x="720000" y="540000"/>
            <a:chExt cx="2331600" cy="274500"/>
          </a:xfrm>
        </p:grpSpPr>
        <p:sp>
          <p:nvSpPr>
            <p:cNvPr id="69" name="Google Shape;69;p3"/>
            <p:cNvSpPr/>
            <p:nvPr/>
          </p:nvSpPr>
          <p:spPr>
            <a:xfrm>
              <a:off x="720000" y="540000"/>
              <a:ext cx="2331600" cy="274500"/>
            </a:xfrm>
            <a:prstGeom prst="roundRect">
              <a:avLst>
                <a:gd fmla="val 50000" name="adj"/>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3"/>
            <p:cNvGrpSpPr/>
            <p:nvPr/>
          </p:nvGrpSpPr>
          <p:grpSpPr>
            <a:xfrm>
              <a:off x="2783393" y="590851"/>
              <a:ext cx="173819" cy="172772"/>
              <a:chOff x="1979925" y="448850"/>
              <a:chExt cx="79500" cy="79025"/>
            </a:xfrm>
          </p:grpSpPr>
          <p:sp>
            <p:nvSpPr>
              <p:cNvPr id="71" name="Google Shape;71;p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3" name="Google Shape;73;p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_1">
    <p:bg>
      <p:bgPr>
        <a:solidFill>
          <a:schemeClr val="dk2"/>
        </a:solidFill>
      </p:bgPr>
    </p:bg>
    <p:spTree>
      <p:nvGrpSpPr>
        <p:cNvPr id="292" name="Shape 292"/>
        <p:cNvGrpSpPr/>
        <p:nvPr/>
      </p:nvGrpSpPr>
      <p:grpSpPr>
        <a:xfrm>
          <a:off x="0" y="0"/>
          <a:ext cx="0" cy="0"/>
          <a:chOff x="0" y="0"/>
          <a:chExt cx="0" cy="0"/>
        </a:xfrm>
      </p:grpSpPr>
      <p:sp>
        <p:nvSpPr>
          <p:cNvPr id="293" name="Google Shape;293;p21"/>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1"/>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1"/>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296" name="Google Shape;296;p21"/>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297" name="Google Shape;297;p21"/>
          <p:cNvGrpSpPr/>
          <p:nvPr/>
        </p:nvGrpSpPr>
        <p:grpSpPr>
          <a:xfrm>
            <a:off x="6092400" y="684900"/>
            <a:ext cx="2331600" cy="274500"/>
            <a:chOff x="720000" y="540000"/>
            <a:chExt cx="2331600" cy="274500"/>
          </a:xfrm>
        </p:grpSpPr>
        <p:sp>
          <p:nvSpPr>
            <p:cNvPr id="298" name="Google Shape;298;p2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21"/>
            <p:cNvGrpSpPr/>
            <p:nvPr/>
          </p:nvGrpSpPr>
          <p:grpSpPr>
            <a:xfrm>
              <a:off x="2783393" y="590851"/>
              <a:ext cx="173819" cy="172772"/>
              <a:chOff x="1979925" y="448850"/>
              <a:chExt cx="79500" cy="79025"/>
            </a:xfrm>
          </p:grpSpPr>
          <p:sp>
            <p:nvSpPr>
              <p:cNvPr id="300" name="Google Shape;300;p2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02" name="Google Shape;302;p21"/>
          <p:cNvSpPr/>
          <p:nvPr/>
        </p:nvSpPr>
        <p:spPr>
          <a:xfrm flipH="1">
            <a:off x="-316480" y="1348049"/>
            <a:ext cx="1224600" cy="12237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3" name="Google Shape;303;p21"/>
          <p:cNvGrpSpPr/>
          <p:nvPr/>
        </p:nvGrpSpPr>
        <p:grpSpPr>
          <a:xfrm rot="-3224178">
            <a:off x="630163" y="1782833"/>
            <a:ext cx="943721" cy="836097"/>
            <a:chOff x="1399025" y="2076850"/>
            <a:chExt cx="943725" cy="836100"/>
          </a:xfrm>
        </p:grpSpPr>
        <p:sp>
          <p:nvSpPr>
            <p:cNvPr id="304" name="Google Shape;304;p21"/>
            <p:cNvSpPr/>
            <p:nvPr/>
          </p:nvSpPr>
          <p:spPr>
            <a:xfrm>
              <a:off x="1415050" y="2076850"/>
              <a:ext cx="927700" cy="836100"/>
            </a:xfrm>
            <a:custGeom>
              <a:rect b="b" l="l" r="r" t="t"/>
              <a:pathLst>
                <a:path extrusionOk="0" h="33444" w="37108">
                  <a:moveTo>
                    <a:pt x="10840" y="1"/>
                  </a:moveTo>
                  <a:cubicBezTo>
                    <a:pt x="10782" y="1"/>
                    <a:pt x="10723" y="7"/>
                    <a:pt x="10665" y="20"/>
                  </a:cubicBezTo>
                  <a:lnTo>
                    <a:pt x="9858" y="200"/>
                  </a:lnTo>
                  <a:lnTo>
                    <a:pt x="9929" y="1064"/>
                  </a:lnTo>
                  <a:lnTo>
                    <a:pt x="0" y="17920"/>
                  </a:lnTo>
                  <a:lnTo>
                    <a:pt x="9635" y="23529"/>
                  </a:lnTo>
                  <a:lnTo>
                    <a:pt x="10511" y="29352"/>
                  </a:lnTo>
                  <a:lnTo>
                    <a:pt x="10787" y="30590"/>
                  </a:lnTo>
                  <a:lnTo>
                    <a:pt x="11502" y="30590"/>
                  </a:lnTo>
                  <a:cubicBezTo>
                    <a:pt x="11603" y="30590"/>
                    <a:pt x="11702" y="30571"/>
                    <a:pt x="11796" y="30535"/>
                  </a:cubicBezTo>
                  <a:lnTo>
                    <a:pt x="17685" y="28214"/>
                  </a:lnTo>
                  <a:lnTo>
                    <a:pt x="25990" y="33444"/>
                  </a:lnTo>
                  <a:lnTo>
                    <a:pt x="26843" y="33294"/>
                  </a:lnTo>
                  <a:cubicBezTo>
                    <a:pt x="27076" y="33253"/>
                    <a:pt x="27280" y="33112"/>
                    <a:pt x="27399" y="32907"/>
                  </a:cubicBezTo>
                  <a:lnTo>
                    <a:pt x="36887" y="16622"/>
                  </a:lnTo>
                  <a:cubicBezTo>
                    <a:pt x="37108" y="16244"/>
                    <a:pt x="36985" y="15758"/>
                    <a:pt x="36610" y="15531"/>
                  </a:cubicBezTo>
                  <a:lnTo>
                    <a:pt x="11257" y="117"/>
                  </a:lnTo>
                  <a:cubicBezTo>
                    <a:pt x="11131" y="40"/>
                    <a:pt x="10986" y="1"/>
                    <a:pt x="108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1"/>
            <p:cNvSpPr/>
            <p:nvPr/>
          </p:nvSpPr>
          <p:spPr>
            <a:xfrm>
              <a:off x="1399025" y="2080575"/>
              <a:ext cx="921075" cy="832375"/>
            </a:xfrm>
            <a:custGeom>
              <a:rect b="b" l="l" r="r" t="t"/>
              <a:pathLst>
                <a:path extrusionOk="0" h="33295" w="36843">
                  <a:moveTo>
                    <a:pt x="10808" y="1"/>
                  </a:moveTo>
                  <a:cubicBezTo>
                    <a:pt x="10469" y="1"/>
                    <a:pt x="10139" y="175"/>
                    <a:pt x="9955" y="488"/>
                  </a:cubicBezTo>
                  <a:lnTo>
                    <a:pt x="278" y="16915"/>
                  </a:lnTo>
                  <a:cubicBezTo>
                    <a:pt x="0" y="17387"/>
                    <a:pt x="158" y="17996"/>
                    <a:pt x="632" y="18271"/>
                  </a:cubicBezTo>
                  <a:lnTo>
                    <a:pt x="8998" y="23142"/>
                  </a:lnTo>
                  <a:cubicBezTo>
                    <a:pt x="9257" y="23293"/>
                    <a:pt x="9433" y="23553"/>
                    <a:pt x="9478" y="23849"/>
                  </a:cubicBezTo>
                  <a:lnTo>
                    <a:pt x="10344" y="29602"/>
                  </a:lnTo>
                  <a:cubicBezTo>
                    <a:pt x="10419" y="30103"/>
                    <a:pt x="10850" y="30445"/>
                    <a:pt x="11321" y="30445"/>
                  </a:cubicBezTo>
                  <a:cubicBezTo>
                    <a:pt x="11443" y="30445"/>
                    <a:pt x="11567" y="30422"/>
                    <a:pt x="11689" y="30373"/>
                  </a:cubicBezTo>
                  <a:lnTo>
                    <a:pt x="17001" y="28250"/>
                  </a:lnTo>
                  <a:cubicBezTo>
                    <a:pt x="17119" y="28202"/>
                    <a:pt x="17243" y="28179"/>
                    <a:pt x="17367" y="28179"/>
                  </a:cubicBezTo>
                  <a:cubicBezTo>
                    <a:pt x="17546" y="28179"/>
                    <a:pt x="17724" y="28227"/>
                    <a:pt x="17881" y="28322"/>
                  </a:cubicBezTo>
                  <a:lnTo>
                    <a:pt x="25834" y="33151"/>
                  </a:lnTo>
                  <a:cubicBezTo>
                    <a:pt x="25995" y="33249"/>
                    <a:pt x="26172" y="33295"/>
                    <a:pt x="26347" y="33295"/>
                  </a:cubicBezTo>
                  <a:cubicBezTo>
                    <a:pt x="26687" y="33295"/>
                    <a:pt x="27020" y="33119"/>
                    <a:pt x="27203" y="32802"/>
                  </a:cubicBezTo>
                  <a:lnTo>
                    <a:pt x="36572" y="16630"/>
                  </a:lnTo>
                  <a:cubicBezTo>
                    <a:pt x="36842" y="16163"/>
                    <a:pt x="36690" y="15568"/>
                    <a:pt x="36231" y="15288"/>
                  </a:cubicBezTo>
                  <a:lnTo>
                    <a:pt x="11321" y="145"/>
                  </a:lnTo>
                  <a:cubicBezTo>
                    <a:pt x="11160" y="47"/>
                    <a:pt x="10983" y="1"/>
                    <a:pt x="10808"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6" name="Google Shape;306;p21"/>
          <p:cNvSpPr/>
          <p:nvPr/>
        </p:nvSpPr>
        <p:spPr>
          <a:xfrm flipH="1">
            <a:off x="8075045" y="3295649"/>
            <a:ext cx="1224600" cy="12237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7" name="Google Shape;307;p21"/>
          <p:cNvGrpSpPr/>
          <p:nvPr/>
        </p:nvGrpSpPr>
        <p:grpSpPr>
          <a:xfrm rot="-858307">
            <a:off x="7887346" y="3350079"/>
            <a:ext cx="492804" cy="416864"/>
            <a:chOff x="1477075" y="1122475"/>
            <a:chExt cx="237775" cy="201125"/>
          </a:xfrm>
        </p:grpSpPr>
        <p:sp>
          <p:nvSpPr>
            <p:cNvPr id="308" name="Google Shape;308;p21"/>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1"/>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1"/>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1"/>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 name="Google Shape;312;p21"/>
          <p:cNvGrpSpPr/>
          <p:nvPr/>
        </p:nvGrpSpPr>
        <p:grpSpPr>
          <a:xfrm>
            <a:off x="366825" y="2286913"/>
            <a:ext cx="1078525" cy="774400"/>
            <a:chOff x="4972825" y="2605125"/>
            <a:chExt cx="1078525" cy="774400"/>
          </a:xfrm>
        </p:grpSpPr>
        <p:sp>
          <p:nvSpPr>
            <p:cNvPr id="313" name="Google Shape;313;p21"/>
            <p:cNvSpPr/>
            <p:nvPr/>
          </p:nvSpPr>
          <p:spPr>
            <a:xfrm>
              <a:off x="4972825" y="2605125"/>
              <a:ext cx="1064450" cy="594500"/>
            </a:xfrm>
            <a:custGeom>
              <a:rect b="b" l="l" r="r" t="t"/>
              <a:pathLst>
                <a:path extrusionOk="0" h="23780" w="42578">
                  <a:moveTo>
                    <a:pt x="5669" y="1"/>
                  </a:moveTo>
                  <a:cubicBezTo>
                    <a:pt x="4662" y="1"/>
                    <a:pt x="3784" y="718"/>
                    <a:pt x="3596" y="1724"/>
                  </a:cubicBezTo>
                  <a:lnTo>
                    <a:pt x="48" y="20646"/>
                  </a:lnTo>
                  <a:cubicBezTo>
                    <a:pt x="8" y="20859"/>
                    <a:pt x="1" y="21078"/>
                    <a:pt x="27" y="21293"/>
                  </a:cubicBezTo>
                  <a:lnTo>
                    <a:pt x="1101" y="23780"/>
                  </a:lnTo>
                  <a:lnTo>
                    <a:pt x="5421" y="4305"/>
                  </a:lnTo>
                  <a:lnTo>
                    <a:pt x="42578" y="6659"/>
                  </a:lnTo>
                  <a:lnTo>
                    <a:pt x="41379" y="4420"/>
                  </a:lnTo>
                  <a:cubicBezTo>
                    <a:pt x="41071" y="3701"/>
                    <a:pt x="40392" y="3212"/>
                    <a:pt x="39613" y="3147"/>
                  </a:cubicBezTo>
                  <a:lnTo>
                    <a:pt x="5845" y="8"/>
                  </a:lnTo>
                  <a:cubicBezTo>
                    <a:pt x="5786" y="3"/>
                    <a:pt x="5727" y="1"/>
                    <a:pt x="56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1"/>
            <p:cNvSpPr/>
            <p:nvPr/>
          </p:nvSpPr>
          <p:spPr>
            <a:xfrm>
              <a:off x="4989100" y="2683800"/>
              <a:ext cx="1062250" cy="695725"/>
            </a:xfrm>
            <a:custGeom>
              <a:rect b="b" l="l" r="r" t="t"/>
              <a:pathLst>
                <a:path extrusionOk="0" h="27829" w="42490">
                  <a:moveTo>
                    <a:pt x="5554" y="0"/>
                  </a:moveTo>
                  <a:cubicBezTo>
                    <a:pt x="4545" y="0"/>
                    <a:pt x="3666" y="720"/>
                    <a:pt x="3479" y="1726"/>
                  </a:cubicBezTo>
                  <a:lnTo>
                    <a:pt x="231" y="19249"/>
                  </a:lnTo>
                  <a:cubicBezTo>
                    <a:pt x="0" y="20491"/>
                    <a:pt x="905" y="21657"/>
                    <a:pt x="2165" y="21741"/>
                  </a:cubicBezTo>
                  <a:lnTo>
                    <a:pt x="11574" y="22371"/>
                  </a:lnTo>
                  <a:cubicBezTo>
                    <a:pt x="12221" y="22415"/>
                    <a:pt x="12813" y="22753"/>
                    <a:pt x="13179" y="23290"/>
                  </a:cubicBezTo>
                  <a:lnTo>
                    <a:pt x="15638" y="26905"/>
                  </a:lnTo>
                  <a:cubicBezTo>
                    <a:pt x="16050" y="27509"/>
                    <a:pt x="16714" y="27829"/>
                    <a:pt x="17386" y="27829"/>
                  </a:cubicBezTo>
                  <a:cubicBezTo>
                    <a:pt x="17864" y="27829"/>
                    <a:pt x="18347" y="27667"/>
                    <a:pt x="18745" y="27330"/>
                  </a:cubicBezTo>
                  <a:lnTo>
                    <a:pt x="22646" y="24039"/>
                  </a:lnTo>
                  <a:cubicBezTo>
                    <a:pt x="23029" y="23717"/>
                    <a:pt x="23512" y="23542"/>
                    <a:pt x="24010" y="23542"/>
                  </a:cubicBezTo>
                  <a:cubicBezTo>
                    <a:pt x="24050" y="23542"/>
                    <a:pt x="24091" y="23543"/>
                    <a:pt x="24132" y="23545"/>
                  </a:cubicBezTo>
                  <a:lnTo>
                    <a:pt x="35116" y="24188"/>
                  </a:lnTo>
                  <a:cubicBezTo>
                    <a:pt x="35158" y="24191"/>
                    <a:pt x="35199" y="24192"/>
                    <a:pt x="35241" y="24192"/>
                  </a:cubicBezTo>
                  <a:cubicBezTo>
                    <a:pt x="36183" y="24192"/>
                    <a:pt x="37020" y="23563"/>
                    <a:pt x="37274" y="22645"/>
                  </a:cubicBezTo>
                  <a:lnTo>
                    <a:pt x="42133" y="5131"/>
                  </a:lnTo>
                  <a:cubicBezTo>
                    <a:pt x="42490" y="3845"/>
                    <a:pt x="41579" y="2555"/>
                    <a:pt x="40248" y="2460"/>
                  </a:cubicBezTo>
                  <a:lnTo>
                    <a:pt x="5705" y="5"/>
                  </a:lnTo>
                  <a:cubicBezTo>
                    <a:pt x="5654" y="2"/>
                    <a:pt x="5604" y="0"/>
                    <a:pt x="5554" y="0"/>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5" name="Google Shape;315;p2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ONE_COLUMN_TEXT_1_1_1">
    <p:bg>
      <p:bgPr>
        <a:solidFill>
          <a:schemeClr val="dk2"/>
        </a:solidFill>
      </p:bgPr>
    </p:bg>
    <p:spTree>
      <p:nvGrpSpPr>
        <p:cNvPr id="316" name="Shape 316"/>
        <p:cNvGrpSpPr/>
        <p:nvPr/>
      </p:nvGrpSpPr>
      <p:grpSpPr>
        <a:xfrm>
          <a:off x="0" y="0"/>
          <a:ext cx="0" cy="0"/>
          <a:chOff x="0" y="0"/>
          <a:chExt cx="0" cy="0"/>
        </a:xfrm>
      </p:grpSpPr>
      <p:sp>
        <p:nvSpPr>
          <p:cNvPr id="317" name="Google Shape;317;p22"/>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2"/>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2"/>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320" name="Google Shape;320;p22"/>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321" name="Google Shape;321;p22"/>
          <p:cNvGrpSpPr/>
          <p:nvPr/>
        </p:nvGrpSpPr>
        <p:grpSpPr>
          <a:xfrm>
            <a:off x="6092400" y="684900"/>
            <a:ext cx="2331600" cy="274500"/>
            <a:chOff x="720000" y="540000"/>
            <a:chExt cx="2331600" cy="274500"/>
          </a:xfrm>
        </p:grpSpPr>
        <p:sp>
          <p:nvSpPr>
            <p:cNvPr id="322" name="Google Shape;322;p22"/>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3" name="Google Shape;323;p22"/>
            <p:cNvGrpSpPr/>
            <p:nvPr/>
          </p:nvGrpSpPr>
          <p:grpSpPr>
            <a:xfrm>
              <a:off x="2783393" y="590851"/>
              <a:ext cx="173819" cy="172772"/>
              <a:chOff x="1979925" y="448850"/>
              <a:chExt cx="79500" cy="79025"/>
            </a:xfrm>
          </p:grpSpPr>
          <p:sp>
            <p:nvSpPr>
              <p:cNvPr id="324" name="Google Shape;324;p22"/>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2"/>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26" name="Google Shape;326;p22"/>
          <p:cNvPicPr preferRelativeResize="0"/>
          <p:nvPr/>
        </p:nvPicPr>
        <p:blipFill>
          <a:blip r:embed="rId2">
            <a:alphaModFix/>
          </a:blip>
          <a:stretch>
            <a:fillRect/>
          </a:stretch>
        </p:blipFill>
        <p:spPr>
          <a:xfrm>
            <a:off x="-937099" y="852027"/>
            <a:ext cx="3232625" cy="3144252"/>
          </a:xfrm>
          <a:prstGeom prst="rect">
            <a:avLst/>
          </a:prstGeom>
          <a:noFill/>
          <a:ln>
            <a:noFill/>
          </a:ln>
        </p:spPr>
      </p:pic>
      <p:pic>
        <p:nvPicPr>
          <p:cNvPr id="327" name="Google Shape;327;p22"/>
          <p:cNvPicPr preferRelativeResize="0"/>
          <p:nvPr/>
        </p:nvPicPr>
        <p:blipFill>
          <a:blip r:embed="rId3">
            <a:alphaModFix/>
          </a:blip>
          <a:stretch>
            <a:fillRect/>
          </a:stretch>
        </p:blipFill>
        <p:spPr>
          <a:xfrm>
            <a:off x="7096091" y="1454788"/>
            <a:ext cx="3381412" cy="2233911"/>
          </a:xfrm>
          <a:prstGeom prst="rect">
            <a:avLst/>
          </a:prstGeom>
          <a:noFill/>
          <a:ln>
            <a:noFill/>
          </a:ln>
        </p:spPr>
      </p:pic>
      <p:sp>
        <p:nvSpPr>
          <p:cNvPr id="328" name="Google Shape;328;p22"/>
          <p:cNvSpPr/>
          <p:nvPr/>
        </p:nvSpPr>
        <p:spPr>
          <a:xfrm flipH="1">
            <a:off x="7928397" y="1672514"/>
            <a:ext cx="774900" cy="7743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9" name="Google Shape;329;p22"/>
          <p:cNvGrpSpPr/>
          <p:nvPr/>
        </p:nvGrpSpPr>
        <p:grpSpPr>
          <a:xfrm>
            <a:off x="7288841" y="1672491"/>
            <a:ext cx="828027" cy="774292"/>
            <a:chOff x="3385225" y="1725400"/>
            <a:chExt cx="698050" cy="652750"/>
          </a:xfrm>
        </p:grpSpPr>
        <p:sp>
          <p:nvSpPr>
            <p:cNvPr id="330" name="Google Shape;330;p22"/>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2"/>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 name="Google Shape;332;p22"/>
          <p:cNvGrpSpPr/>
          <p:nvPr/>
        </p:nvGrpSpPr>
        <p:grpSpPr>
          <a:xfrm rot="431091">
            <a:off x="303444" y="1483553"/>
            <a:ext cx="491509" cy="506802"/>
            <a:chOff x="4035150" y="1187900"/>
            <a:chExt cx="311100" cy="320800"/>
          </a:xfrm>
        </p:grpSpPr>
        <p:sp>
          <p:nvSpPr>
            <p:cNvPr id="333" name="Google Shape;333;p22"/>
            <p:cNvSpPr/>
            <p:nvPr/>
          </p:nvSpPr>
          <p:spPr>
            <a:xfrm>
              <a:off x="4035150" y="1187900"/>
              <a:ext cx="148725" cy="318675"/>
            </a:xfrm>
            <a:custGeom>
              <a:rect b="b" l="l" r="r" t="t"/>
              <a:pathLst>
                <a:path extrusionOk="0" h="12747" w="5949">
                  <a:moveTo>
                    <a:pt x="2695" y="1"/>
                  </a:moveTo>
                  <a:cubicBezTo>
                    <a:pt x="2418" y="1"/>
                    <a:pt x="2169" y="191"/>
                    <a:pt x="2103" y="470"/>
                  </a:cubicBezTo>
                  <a:lnTo>
                    <a:pt x="77" y="9074"/>
                  </a:lnTo>
                  <a:cubicBezTo>
                    <a:pt x="1" y="9397"/>
                    <a:pt x="199" y="9723"/>
                    <a:pt x="522" y="9803"/>
                  </a:cubicBezTo>
                  <a:lnTo>
                    <a:pt x="2308" y="10248"/>
                  </a:lnTo>
                  <a:lnTo>
                    <a:pt x="2980" y="10344"/>
                  </a:lnTo>
                  <a:lnTo>
                    <a:pt x="3578" y="12143"/>
                  </a:lnTo>
                  <a:cubicBezTo>
                    <a:pt x="3650" y="12360"/>
                    <a:pt x="3836" y="12517"/>
                    <a:pt x="4062" y="12552"/>
                  </a:cubicBezTo>
                  <a:lnTo>
                    <a:pt x="5298" y="12747"/>
                  </a:lnTo>
                  <a:lnTo>
                    <a:pt x="5817" y="11544"/>
                  </a:lnTo>
                  <a:lnTo>
                    <a:pt x="5948" y="539"/>
                  </a:lnTo>
                  <a:lnTo>
                    <a:pt x="2797" y="9"/>
                  </a:lnTo>
                  <a:cubicBezTo>
                    <a:pt x="2763" y="3"/>
                    <a:pt x="2729" y="1"/>
                    <a:pt x="26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2"/>
            <p:cNvSpPr/>
            <p:nvPr/>
          </p:nvSpPr>
          <p:spPr>
            <a:xfrm>
              <a:off x="4074150" y="1194575"/>
              <a:ext cx="272100" cy="314125"/>
            </a:xfrm>
            <a:custGeom>
              <a:rect b="b" l="l" r="r" t="t"/>
              <a:pathLst>
                <a:path extrusionOk="0" h="12565" w="10884">
                  <a:moveTo>
                    <a:pt x="2950" y="1"/>
                  </a:moveTo>
                  <a:cubicBezTo>
                    <a:pt x="2672" y="1"/>
                    <a:pt x="2422" y="188"/>
                    <a:pt x="2350" y="466"/>
                  </a:cubicBezTo>
                  <a:lnTo>
                    <a:pt x="93" y="9191"/>
                  </a:lnTo>
                  <a:cubicBezTo>
                    <a:pt x="1" y="9549"/>
                    <a:pt x="240" y="9909"/>
                    <a:pt x="607" y="9961"/>
                  </a:cubicBezTo>
                  <a:lnTo>
                    <a:pt x="2581" y="10243"/>
                  </a:lnTo>
                  <a:cubicBezTo>
                    <a:pt x="2834" y="10279"/>
                    <a:pt x="3039" y="10466"/>
                    <a:pt x="3097" y="10715"/>
                  </a:cubicBezTo>
                  <a:lnTo>
                    <a:pt x="3423" y="12086"/>
                  </a:lnTo>
                  <a:cubicBezTo>
                    <a:pt x="3495" y="12391"/>
                    <a:pt x="3761" y="12565"/>
                    <a:pt x="4031" y="12565"/>
                  </a:cubicBezTo>
                  <a:cubicBezTo>
                    <a:pt x="4210" y="12565"/>
                    <a:pt x="4391" y="12488"/>
                    <a:pt x="4518" y="12324"/>
                  </a:cubicBezTo>
                  <a:lnTo>
                    <a:pt x="5545" y="10997"/>
                  </a:lnTo>
                  <a:cubicBezTo>
                    <a:pt x="5664" y="10843"/>
                    <a:pt x="5845" y="10756"/>
                    <a:pt x="6036" y="10756"/>
                  </a:cubicBezTo>
                  <a:cubicBezTo>
                    <a:pt x="6065" y="10756"/>
                    <a:pt x="6094" y="10758"/>
                    <a:pt x="6123" y="10762"/>
                  </a:cubicBezTo>
                  <a:lnTo>
                    <a:pt x="8129" y="11042"/>
                  </a:lnTo>
                  <a:cubicBezTo>
                    <a:pt x="8158" y="11046"/>
                    <a:pt x="8187" y="11048"/>
                    <a:pt x="8216" y="11048"/>
                  </a:cubicBezTo>
                  <a:cubicBezTo>
                    <a:pt x="8499" y="11048"/>
                    <a:pt x="8751" y="10853"/>
                    <a:pt x="8819" y="10569"/>
                  </a:cubicBezTo>
                  <a:lnTo>
                    <a:pt x="10803" y="2192"/>
                  </a:lnTo>
                  <a:cubicBezTo>
                    <a:pt x="10884" y="1850"/>
                    <a:pt x="10664" y="1508"/>
                    <a:pt x="10319" y="1440"/>
                  </a:cubicBezTo>
                  <a:lnTo>
                    <a:pt x="3072" y="13"/>
                  </a:lnTo>
                  <a:cubicBezTo>
                    <a:pt x="3031" y="4"/>
                    <a:pt x="2990" y="1"/>
                    <a:pt x="2950"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 name="Google Shape;335;p22"/>
          <p:cNvGrpSpPr/>
          <p:nvPr/>
        </p:nvGrpSpPr>
        <p:grpSpPr>
          <a:xfrm rot="908567">
            <a:off x="1368926" y="2943486"/>
            <a:ext cx="525661" cy="530167"/>
            <a:chOff x="1482725" y="1385500"/>
            <a:chExt cx="201225" cy="202950"/>
          </a:xfrm>
        </p:grpSpPr>
        <p:sp>
          <p:nvSpPr>
            <p:cNvPr id="336" name="Google Shape;336;p22"/>
            <p:cNvSpPr/>
            <p:nvPr/>
          </p:nvSpPr>
          <p:spPr>
            <a:xfrm>
              <a:off x="1497225" y="1401700"/>
              <a:ext cx="186725" cy="186750"/>
            </a:xfrm>
            <a:custGeom>
              <a:rect b="b" l="l" r="r" t="t"/>
              <a:pathLst>
                <a:path extrusionOk="0" h="7470" w="7469">
                  <a:moveTo>
                    <a:pt x="578" y="0"/>
                  </a:moveTo>
                  <a:cubicBezTo>
                    <a:pt x="259" y="0"/>
                    <a:pt x="0" y="259"/>
                    <a:pt x="0" y="578"/>
                  </a:cubicBezTo>
                  <a:lnTo>
                    <a:pt x="0" y="6891"/>
                  </a:lnTo>
                  <a:cubicBezTo>
                    <a:pt x="0" y="7210"/>
                    <a:pt x="259" y="7469"/>
                    <a:pt x="578" y="7469"/>
                  </a:cubicBezTo>
                  <a:lnTo>
                    <a:pt x="6891" y="7469"/>
                  </a:lnTo>
                  <a:cubicBezTo>
                    <a:pt x="7210" y="7469"/>
                    <a:pt x="7468" y="7210"/>
                    <a:pt x="7468" y="6891"/>
                  </a:cubicBezTo>
                  <a:lnTo>
                    <a:pt x="7468" y="578"/>
                  </a:lnTo>
                  <a:cubicBezTo>
                    <a:pt x="7468" y="259"/>
                    <a:pt x="7210" y="0"/>
                    <a:pt x="6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2"/>
            <p:cNvSpPr/>
            <p:nvPr/>
          </p:nvSpPr>
          <p:spPr>
            <a:xfrm>
              <a:off x="1482725" y="1385500"/>
              <a:ext cx="186750" cy="186750"/>
            </a:xfrm>
            <a:custGeom>
              <a:rect b="b" l="l" r="r" t="t"/>
              <a:pathLst>
                <a:path extrusionOk="0" h="7470" w="7470">
                  <a:moveTo>
                    <a:pt x="618" y="1"/>
                  </a:moveTo>
                  <a:cubicBezTo>
                    <a:pt x="277" y="1"/>
                    <a:pt x="1" y="277"/>
                    <a:pt x="1" y="617"/>
                  </a:cubicBezTo>
                  <a:lnTo>
                    <a:pt x="1" y="6854"/>
                  </a:lnTo>
                  <a:cubicBezTo>
                    <a:pt x="1" y="7194"/>
                    <a:pt x="277" y="7470"/>
                    <a:pt x="618" y="7470"/>
                  </a:cubicBezTo>
                  <a:lnTo>
                    <a:pt x="6854" y="7470"/>
                  </a:lnTo>
                  <a:cubicBezTo>
                    <a:pt x="7195" y="7470"/>
                    <a:pt x="7470" y="7194"/>
                    <a:pt x="7470" y="6854"/>
                  </a:cubicBezTo>
                  <a:lnTo>
                    <a:pt x="7470" y="617"/>
                  </a:lnTo>
                  <a:cubicBezTo>
                    <a:pt x="7470" y="277"/>
                    <a:pt x="7195" y="1"/>
                    <a:pt x="6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2"/>
            <p:cNvSpPr/>
            <p:nvPr/>
          </p:nvSpPr>
          <p:spPr>
            <a:xfrm>
              <a:off x="1531925" y="1423100"/>
              <a:ext cx="41125" cy="111575"/>
            </a:xfrm>
            <a:custGeom>
              <a:rect b="b" l="l" r="r" t="t"/>
              <a:pathLst>
                <a:path extrusionOk="0" h="4463" w="1645">
                  <a:moveTo>
                    <a:pt x="1386" y="1"/>
                  </a:moveTo>
                  <a:cubicBezTo>
                    <a:pt x="1286" y="1"/>
                    <a:pt x="1194" y="67"/>
                    <a:pt x="1166" y="170"/>
                  </a:cubicBezTo>
                  <a:lnTo>
                    <a:pt x="36" y="4168"/>
                  </a:lnTo>
                  <a:cubicBezTo>
                    <a:pt x="1" y="4291"/>
                    <a:pt x="73" y="4419"/>
                    <a:pt x="195" y="4453"/>
                  </a:cubicBezTo>
                  <a:cubicBezTo>
                    <a:pt x="217" y="4459"/>
                    <a:pt x="238" y="4462"/>
                    <a:pt x="259" y="4462"/>
                  </a:cubicBezTo>
                  <a:cubicBezTo>
                    <a:pt x="359" y="4462"/>
                    <a:pt x="452" y="4396"/>
                    <a:pt x="481" y="4293"/>
                  </a:cubicBezTo>
                  <a:lnTo>
                    <a:pt x="1610" y="295"/>
                  </a:lnTo>
                  <a:cubicBezTo>
                    <a:pt x="1645" y="172"/>
                    <a:pt x="1574" y="44"/>
                    <a:pt x="1450" y="10"/>
                  </a:cubicBezTo>
                  <a:cubicBezTo>
                    <a:pt x="1429" y="4"/>
                    <a:pt x="1408" y="1"/>
                    <a:pt x="1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2"/>
            <p:cNvSpPr/>
            <p:nvPr/>
          </p:nvSpPr>
          <p:spPr>
            <a:xfrm>
              <a:off x="1579150" y="1423100"/>
              <a:ext cx="41150" cy="111575"/>
            </a:xfrm>
            <a:custGeom>
              <a:rect b="b" l="l" r="r" t="t"/>
              <a:pathLst>
                <a:path extrusionOk="0" h="4463" w="1646">
                  <a:moveTo>
                    <a:pt x="1387" y="1"/>
                  </a:moveTo>
                  <a:cubicBezTo>
                    <a:pt x="1286" y="1"/>
                    <a:pt x="1194" y="67"/>
                    <a:pt x="1165" y="170"/>
                  </a:cubicBezTo>
                  <a:lnTo>
                    <a:pt x="35" y="4168"/>
                  </a:lnTo>
                  <a:cubicBezTo>
                    <a:pt x="0" y="4291"/>
                    <a:pt x="72" y="4419"/>
                    <a:pt x="195" y="4453"/>
                  </a:cubicBezTo>
                  <a:cubicBezTo>
                    <a:pt x="216" y="4459"/>
                    <a:pt x="237" y="4462"/>
                    <a:pt x="259" y="4462"/>
                  </a:cubicBezTo>
                  <a:cubicBezTo>
                    <a:pt x="359" y="4462"/>
                    <a:pt x="452" y="4396"/>
                    <a:pt x="481" y="4293"/>
                  </a:cubicBezTo>
                  <a:lnTo>
                    <a:pt x="1611" y="295"/>
                  </a:lnTo>
                  <a:cubicBezTo>
                    <a:pt x="1646" y="172"/>
                    <a:pt x="1574" y="44"/>
                    <a:pt x="1451" y="10"/>
                  </a:cubicBezTo>
                  <a:cubicBezTo>
                    <a:pt x="1430" y="4"/>
                    <a:pt x="1408" y="1"/>
                    <a:pt x="13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2"/>
            <p:cNvSpPr/>
            <p:nvPr/>
          </p:nvSpPr>
          <p:spPr>
            <a:xfrm>
              <a:off x="1520350" y="1450450"/>
              <a:ext cx="111550" cy="11575"/>
            </a:xfrm>
            <a:custGeom>
              <a:rect b="b" l="l" r="r" t="t"/>
              <a:pathLst>
                <a:path extrusionOk="0" h="463" w="4462">
                  <a:moveTo>
                    <a:pt x="231" y="0"/>
                  </a:moveTo>
                  <a:cubicBezTo>
                    <a:pt x="104" y="0"/>
                    <a:pt x="0" y="103"/>
                    <a:pt x="0" y="231"/>
                  </a:cubicBezTo>
                  <a:cubicBezTo>
                    <a:pt x="0" y="359"/>
                    <a:pt x="104" y="463"/>
                    <a:pt x="231" y="463"/>
                  </a:cubicBezTo>
                  <a:lnTo>
                    <a:pt x="4229" y="463"/>
                  </a:lnTo>
                  <a:cubicBezTo>
                    <a:pt x="4357" y="463"/>
                    <a:pt x="4461" y="359"/>
                    <a:pt x="4461" y="231"/>
                  </a:cubicBezTo>
                  <a:cubicBezTo>
                    <a:pt x="4461" y="103"/>
                    <a:pt x="4357" y="0"/>
                    <a:pt x="4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2"/>
            <p:cNvSpPr/>
            <p:nvPr/>
          </p:nvSpPr>
          <p:spPr>
            <a:xfrm>
              <a:off x="1520350" y="1496100"/>
              <a:ext cx="111550" cy="11600"/>
            </a:xfrm>
            <a:custGeom>
              <a:rect b="b" l="l" r="r" t="t"/>
              <a:pathLst>
                <a:path extrusionOk="0" h="464" w="4462">
                  <a:moveTo>
                    <a:pt x="231" y="1"/>
                  </a:moveTo>
                  <a:cubicBezTo>
                    <a:pt x="104" y="1"/>
                    <a:pt x="0" y="104"/>
                    <a:pt x="0" y="232"/>
                  </a:cubicBezTo>
                  <a:cubicBezTo>
                    <a:pt x="0" y="359"/>
                    <a:pt x="104" y="463"/>
                    <a:pt x="231" y="463"/>
                  </a:cubicBezTo>
                  <a:lnTo>
                    <a:pt x="4229" y="463"/>
                  </a:lnTo>
                  <a:cubicBezTo>
                    <a:pt x="4357" y="463"/>
                    <a:pt x="4461" y="359"/>
                    <a:pt x="4461" y="232"/>
                  </a:cubicBezTo>
                  <a:cubicBezTo>
                    <a:pt x="4461" y="104"/>
                    <a:pt x="4357" y="1"/>
                    <a:pt x="4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2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ONE_COLUMN_TEXT_1_1_1_1">
    <p:bg>
      <p:bgPr>
        <a:solidFill>
          <a:schemeClr val="dk2"/>
        </a:solidFill>
      </p:bgPr>
    </p:bg>
    <p:spTree>
      <p:nvGrpSpPr>
        <p:cNvPr id="343" name="Shape 343"/>
        <p:cNvGrpSpPr/>
        <p:nvPr/>
      </p:nvGrpSpPr>
      <p:grpSpPr>
        <a:xfrm>
          <a:off x="0" y="0"/>
          <a:ext cx="0" cy="0"/>
          <a:chOff x="0" y="0"/>
          <a:chExt cx="0" cy="0"/>
        </a:xfrm>
      </p:grpSpPr>
      <p:sp>
        <p:nvSpPr>
          <p:cNvPr id="344" name="Google Shape;344;p2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3"/>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6" name="Google Shape;346;p23"/>
          <p:cNvPicPr preferRelativeResize="0"/>
          <p:nvPr/>
        </p:nvPicPr>
        <p:blipFill>
          <a:blip r:embed="rId2">
            <a:alphaModFix/>
          </a:blip>
          <a:stretch>
            <a:fillRect/>
          </a:stretch>
        </p:blipFill>
        <p:spPr>
          <a:xfrm flipH="1" rot="9201147">
            <a:off x="-636938" y="1297336"/>
            <a:ext cx="3237522" cy="2138850"/>
          </a:xfrm>
          <a:prstGeom prst="rect">
            <a:avLst/>
          </a:prstGeom>
          <a:noFill/>
          <a:ln>
            <a:noFill/>
          </a:ln>
        </p:spPr>
      </p:pic>
      <p:sp>
        <p:nvSpPr>
          <p:cNvPr id="347" name="Google Shape;347;p23"/>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348" name="Google Shape;348;p23"/>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349" name="Google Shape;349;p23"/>
          <p:cNvGrpSpPr/>
          <p:nvPr/>
        </p:nvGrpSpPr>
        <p:grpSpPr>
          <a:xfrm>
            <a:off x="6092400" y="684900"/>
            <a:ext cx="2331600" cy="274500"/>
            <a:chOff x="720000" y="540000"/>
            <a:chExt cx="2331600" cy="274500"/>
          </a:xfrm>
        </p:grpSpPr>
        <p:sp>
          <p:nvSpPr>
            <p:cNvPr id="350" name="Google Shape;350;p2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 name="Google Shape;351;p23"/>
            <p:cNvGrpSpPr/>
            <p:nvPr/>
          </p:nvGrpSpPr>
          <p:grpSpPr>
            <a:xfrm>
              <a:off x="2783393" y="590851"/>
              <a:ext cx="173819" cy="172772"/>
              <a:chOff x="1979925" y="448850"/>
              <a:chExt cx="79500" cy="79025"/>
            </a:xfrm>
          </p:grpSpPr>
          <p:sp>
            <p:nvSpPr>
              <p:cNvPr id="352" name="Google Shape;352;p2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354" name="Google Shape;354;p23"/>
          <p:cNvPicPr preferRelativeResize="0"/>
          <p:nvPr/>
        </p:nvPicPr>
        <p:blipFill>
          <a:blip r:embed="rId3">
            <a:alphaModFix/>
          </a:blip>
          <a:stretch>
            <a:fillRect/>
          </a:stretch>
        </p:blipFill>
        <p:spPr>
          <a:xfrm rot="-4168957">
            <a:off x="7186384" y="1431256"/>
            <a:ext cx="3027685" cy="3358997"/>
          </a:xfrm>
          <a:prstGeom prst="rect">
            <a:avLst/>
          </a:prstGeom>
          <a:noFill/>
          <a:ln>
            <a:noFill/>
          </a:ln>
        </p:spPr>
      </p:pic>
      <p:grpSp>
        <p:nvGrpSpPr>
          <p:cNvPr id="355" name="Google Shape;355;p23"/>
          <p:cNvGrpSpPr/>
          <p:nvPr/>
        </p:nvGrpSpPr>
        <p:grpSpPr>
          <a:xfrm rot="-677977">
            <a:off x="2343" y="1425967"/>
            <a:ext cx="1444625" cy="1350876"/>
            <a:chOff x="3385225" y="1725400"/>
            <a:chExt cx="698050" cy="652750"/>
          </a:xfrm>
        </p:grpSpPr>
        <p:sp>
          <p:nvSpPr>
            <p:cNvPr id="356" name="Google Shape;356;p23"/>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3"/>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8" name="Google Shape;358;p23"/>
          <p:cNvGrpSpPr/>
          <p:nvPr/>
        </p:nvGrpSpPr>
        <p:grpSpPr>
          <a:xfrm rot="759692">
            <a:off x="7711528" y="3429294"/>
            <a:ext cx="485067" cy="489221"/>
            <a:chOff x="1800663" y="1153014"/>
            <a:chExt cx="174987" cy="176486"/>
          </a:xfrm>
        </p:grpSpPr>
        <p:sp>
          <p:nvSpPr>
            <p:cNvPr id="359" name="Google Shape;359;p23"/>
            <p:cNvSpPr/>
            <p:nvPr/>
          </p:nvSpPr>
          <p:spPr>
            <a:xfrm>
              <a:off x="1811400" y="1165275"/>
              <a:ext cx="164250" cy="164225"/>
            </a:xfrm>
            <a:custGeom>
              <a:rect b="b" l="l" r="r" t="t"/>
              <a:pathLst>
                <a:path extrusionOk="0" h="6569" w="6570">
                  <a:moveTo>
                    <a:pt x="469" y="0"/>
                  </a:moveTo>
                  <a:cubicBezTo>
                    <a:pt x="210" y="0"/>
                    <a:pt x="0" y="210"/>
                    <a:pt x="0" y="469"/>
                  </a:cubicBezTo>
                  <a:lnTo>
                    <a:pt x="0" y="6100"/>
                  </a:lnTo>
                  <a:cubicBezTo>
                    <a:pt x="0" y="6359"/>
                    <a:pt x="210" y="6569"/>
                    <a:pt x="469" y="6569"/>
                  </a:cubicBezTo>
                  <a:lnTo>
                    <a:pt x="6100" y="6569"/>
                  </a:lnTo>
                  <a:cubicBezTo>
                    <a:pt x="6359" y="6569"/>
                    <a:pt x="6569" y="6359"/>
                    <a:pt x="6569" y="6100"/>
                  </a:cubicBezTo>
                  <a:lnTo>
                    <a:pt x="6569" y="469"/>
                  </a:lnTo>
                  <a:cubicBezTo>
                    <a:pt x="6569" y="211"/>
                    <a:pt x="6359" y="0"/>
                    <a:pt x="6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3"/>
            <p:cNvSpPr/>
            <p:nvPr/>
          </p:nvSpPr>
          <p:spPr>
            <a:xfrm>
              <a:off x="1800663" y="1153014"/>
              <a:ext cx="160251" cy="160275"/>
            </a:xfrm>
            <a:custGeom>
              <a:rect b="b" l="l" r="r" t="t"/>
              <a:pathLst>
                <a:path extrusionOk="0" h="6570" w="6569">
                  <a:moveTo>
                    <a:pt x="541" y="1"/>
                  </a:moveTo>
                  <a:cubicBezTo>
                    <a:pt x="243" y="1"/>
                    <a:pt x="0" y="244"/>
                    <a:pt x="0" y="543"/>
                  </a:cubicBezTo>
                  <a:lnTo>
                    <a:pt x="0" y="6028"/>
                  </a:lnTo>
                  <a:cubicBezTo>
                    <a:pt x="0" y="6327"/>
                    <a:pt x="243" y="6570"/>
                    <a:pt x="541" y="6570"/>
                  </a:cubicBezTo>
                  <a:lnTo>
                    <a:pt x="6027" y="6570"/>
                  </a:lnTo>
                  <a:cubicBezTo>
                    <a:pt x="6326" y="6570"/>
                    <a:pt x="6568" y="6327"/>
                    <a:pt x="6568" y="6028"/>
                  </a:cubicBezTo>
                  <a:lnTo>
                    <a:pt x="6568" y="543"/>
                  </a:lnTo>
                  <a:cubicBezTo>
                    <a:pt x="6568" y="244"/>
                    <a:pt x="6326" y="1"/>
                    <a:pt x="6027"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3"/>
            <p:cNvSpPr/>
            <p:nvPr/>
          </p:nvSpPr>
          <p:spPr>
            <a:xfrm>
              <a:off x="1844300" y="1176925"/>
              <a:ext cx="72800" cy="88625"/>
            </a:xfrm>
            <a:custGeom>
              <a:rect b="b" l="l" r="r" t="t"/>
              <a:pathLst>
                <a:path extrusionOk="0" h="3545" w="2912">
                  <a:moveTo>
                    <a:pt x="1443" y="285"/>
                  </a:moveTo>
                  <a:cubicBezTo>
                    <a:pt x="1903" y="285"/>
                    <a:pt x="2279" y="660"/>
                    <a:pt x="2279" y="1121"/>
                  </a:cubicBezTo>
                  <a:lnTo>
                    <a:pt x="2279" y="1497"/>
                  </a:lnTo>
                  <a:lnTo>
                    <a:pt x="606" y="1497"/>
                  </a:lnTo>
                  <a:lnTo>
                    <a:pt x="606" y="1121"/>
                  </a:lnTo>
                  <a:cubicBezTo>
                    <a:pt x="606" y="660"/>
                    <a:pt x="982" y="285"/>
                    <a:pt x="1443" y="285"/>
                  </a:cubicBezTo>
                  <a:close/>
                  <a:moveTo>
                    <a:pt x="1443" y="1"/>
                  </a:moveTo>
                  <a:cubicBezTo>
                    <a:pt x="825" y="1"/>
                    <a:pt x="322" y="503"/>
                    <a:pt x="322" y="1121"/>
                  </a:cubicBezTo>
                  <a:lnTo>
                    <a:pt x="322" y="1498"/>
                  </a:lnTo>
                  <a:lnTo>
                    <a:pt x="315" y="1498"/>
                  </a:lnTo>
                  <a:cubicBezTo>
                    <a:pt x="141" y="1498"/>
                    <a:pt x="1" y="1639"/>
                    <a:pt x="1" y="1812"/>
                  </a:cubicBezTo>
                  <a:lnTo>
                    <a:pt x="1" y="3230"/>
                  </a:lnTo>
                  <a:cubicBezTo>
                    <a:pt x="1" y="3404"/>
                    <a:pt x="141" y="3544"/>
                    <a:pt x="315" y="3544"/>
                  </a:cubicBezTo>
                  <a:lnTo>
                    <a:pt x="2596" y="3544"/>
                  </a:lnTo>
                  <a:cubicBezTo>
                    <a:pt x="2770" y="3544"/>
                    <a:pt x="2912" y="3404"/>
                    <a:pt x="2912" y="3230"/>
                  </a:cubicBezTo>
                  <a:lnTo>
                    <a:pt x="2912" y="1812"/>
                  </a:lnTo>
                  <a:cubicBezTo>
                    <a:pt x="2912" y="1639"/>
                    <a:pt x="2771" y="1498"/>
                    <a:pt x="2596" y="1498"/>
                  </a:cubicBezTo>
                  <a:lnTo>
                    <a:pt x="2562" y="1498"/>
                  </a:lnTo>
                  <a:lnTo>
                    <a:pt x="2562" y="1121"/>
                  </a:lnTo>
                  <a:cubicBezTo>
                    <a:pt x="2562" y="503"/>
                    <a:pt x="2060" y="1"/>
                    <a:pt x="1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3"/>
            <p:cNvSpPr/>
            <p:nvPr/>
          </p:nvSpPr>
          <p:spPr>
            <a:xfrm>
              <a:off x="1870975" y="1223425"/>
              <a:ext cx="18950" cy="31675"/>
            </a:xfrm>
            <a:custGeom>
              <a:rect b="b" l="l" r="r" t="t"/>
              <a:pathLst>
                <a:path extrusionOk="0" h="1267" w="758">
                  <a:moveTo>
                    <a:pt x="393" y="1"/>
                  </a:moveTo>
                  <a:cubicBezTo>
                    <a:pt x="368" y="1"/>
                    <a:pt x="343" y="3"/>
                    <a:pt x="318" y="8"/>
                  </a:cubicBezTo>
                  <a:cubicBezTo>
                    <a:pt x="179" y="36"/>
                    <a:pt x="64" y="149"/>
                    <a:pt x="35" y="288"/>
                  </a:cubicBezTo>
                  <a:cubicBezTo>
                    <a:pt x="0" y="454"/>
                    <a:pt x="80" y="606"/>
                    <a:pt x="208" y="681"/>
                  </a:cubicBezTo>
                  <a:cubicBezTo>
                    <a:pt x="234" y="697"/>
                    <a:pt x="249" y="726"/>
                    <a:pt x="241" y="754"/>
                  </a:cubicBezTo>
                  <a:lnTo>
                    <a:pt x="178" y="989"/>
                  </a:lnTo>
                  <a:cubicBezTo>
                    <a:pt x="140" y="1129"/>
                    <a:pt x="245" y="1266"/>
                    <a:pt x="390" y="1266"/>
                  </a:cubicBezTo>
                  <a:cubicBezTo>
                    <a:pt x="535" y="1266"/>
                    <a:pt x="639" y="1129"/>
                    <a:pt x="601" y="989"/>
                  </a:cubicBezTo>
                  <a:lnTo>
                    <a:pt x="539" y="757"/>
                  </a:lnTo>
                  <a:cubicBezTo>
                    <a:pt x="530" y="728"/>
                    <a:pt x="546" y="698"/>
                    <a:pt x="573" y="683"/>
                  </a:cubicBezTo>
                  <a:cubicBezTo>
                    <a:pt x="683" y="621"/>
                    <a:pt x="758" y="502"/>
                    <a:pt x="758" y="366"/>
                  </a:cubicBezTo>
                  <a:cubicBezTo>
                    <a:pt x="758" y="164"/>
                    <a:pt x="594" y="1"/>
                    <a:pt x="393"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3"/>
            <p:cNvSpPr/>
            <p:nvPr/>
          </p:nvSpPr>
          <p:spPr>
            <a:xfrm>
              <a:off x="1844300" y="1271200"/>
              <a:ext cx="72800" cy="6775"/>
            </a:xfrm>
            <a:custGeom>
              <a:rect b="b" l="l" r="r" t="t"/>
              <a:pathLst>
                <a:path extrusionOk="0" h="271" w="2912">
                  <a:moveTo>
                    <a:pt x="135" y="1"/>
                  </a:moveTo>
                  <a:cubicBezTo>
                    <a:pt x="61" y="1"/>
                    <a:pt x="1" y="61"/>
                    <a:pt x="1" y="135"/>
                  </a:cubicBezTo>
                  <a:cubicBezTo>
                    <a:pt x="1" y="210"/>
                    <a:pt x="61" y="271"/>
                    <a:pt x="135" y="271"/>
                  </a:cubicBezTo>
                  <a:lnTo>
                    <a:pt x="2776" y="271"/>
                  </a:lnTo>
                  <a:cubicBezTo>
                    <a:pt x="2850" y="271"/>
                    <a:pt x="2912" y="210"/>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3"/>
            <p:cNvSpPr/>
            <p:nvPr/>
          </p:nvSpPr>
          <p:spPr>
            <a:xfrm>
              <a:off x="1844300" y="1282625"/>
              <a:ext cx="72800" cy="6750"/>
            </a:xfrm>
            <a:custGeom>
              <a:rect b="b" l="l" r="r" t="t"/>
              <a:pathLst>
                <a:path extrusionOk="0" h="270" w="2912">
                  <a:moveTo>
                    <a:pt x="135" y="1"/>
                  </a:moveTo>
                  <a:cubicBezTo>
                    <a:pt x="61" y="1"/>
                    <a:pt x="1" y="61"/>
                    <a:pt x="1" y="135"/>
                  </a:cubicBezTo>
                  <a:cubicBezTo>
                    <a:pt x="1" y="209"/>
                    <a:pt x="61" y="270"/>
                    <a:pt x="135" y="270"/>
                  </a:cubicBezTo>
                  <a:lnTo>
                    <a:pt x="2776" y="270"/>
                  </a:lnTo>
                  <a:cubicBezTo>
                    <a:pt x="2850" y="270"/>
                    <a:pt x="2912" y="209"/>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5" name="Google Shape;365;p23"/>
          <p:cNvGrpSpPr/>
          <p:nvPr/>
        </p:nvGrpSpPr>
        <p:grpSpPr>
          <a:xfrm rot="-983347">
            <a:off x="1199910" y="1951237"/>
            <a:ext cx="635716" cy="537661"/>
            <a:chOff x="1488250" y="1650750"/>
            <a:chExt cx="211450" cy="178850"/>
          </a:xfrm>
        </p:grpSpPr>
        <p:sp>
          <p:nvSpPr>
            <p:cNvPr id="366" name="Google Shape;366;p23"/>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3"/>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3"/>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2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1">
    <p:spTree>
      <p:nvGrpSpPr>
        <p:cNvPr id="370" name="Shape 370"/>
        <p:cNvGrpSpPr/>
        <p:nvPr/>
      </p:nvGrpSpPr>
      <p:grpSpPr>
        <a:xfrm>
          <a:off x="0" y="0"/>
          <a:ext cx="0" cy="0"/>
          <a:chOff x="0" y="0"/>
          <a:chExt cx="0" cy="0"/>
        </a:xfrm>
      </p:grpSpPr>
      <p:sp>
        <p:nvSpPr>
          <p:cNvPr id="371" name="Google Shape;371;p2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4"/>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374" name="Google Shape;374;p24"/>
          <p:cNvSpPr txBox="1"/>
          <p:nvPr>
            <p:ph idx="1" type="body"/>
          </p:nvPr>
        </p:nvSpPr>
        <p:spPr>
          <a:xfrm>
            <a:off x="720000" y="1427575"/>
            <a:ext cx="3673800" cy="3068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sz="12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1600"/>
              </a:spcBef>
              <a:spcAft>
                <a:spcPts val="0"/>
              </a:spcAft>
              <a:buClr>
                <a:srgbClr val="434343"/>
              </a:buClr>
              <a:buSzPts val="1400"/>
              <a:buChar char="■"/>
              <a:defRPr>
                <a:solidFill>
                  <a:srgbClr val="434343"/>
                </a:solidFill>
              </a:defRPr>
            </a:lvl3pPr>
            <a:lvl4pPr indent="-317500" lvl="3" marL="1828800" rtl="0">
              <a:lnSpc>
                <a:spcPct val="100000"/>
              </a:lnSpc>
              <a:spcBef>
                <a:spcPts val="1600"/>
              </a:spcBef>
              <a:spcAft>
                <a:spcPts val="0"/>
              </a:spcAft>
              <a:buClr>
                <a:srgbClr val="434343"/>
              </a:buClr>
              <a:buSzPts val="1400"/>
              <a:buChar char="●"/>
              <a:defRPr>
                <a:solidFill>
                  <a:srgbClr val="434343"/>
                </a:solidFill>
              </a:defRPr>
            </a:lvl4pPr>
            <a:lvl5pPr indent="-317500" lvl="4" marL="2286000" rtl="0">
              <a:lnSpc>
                <a:spcPct val="100000"/>
              </a:lnSpc>
              <a:spcBef>
                <a:spcPts val="1600"/>
              </a:spcBef>
              <a:spcAft>
                <a:spcPts val="0"/>
              </a:spcAft>
              <a:buClr>
                <a:srgbClr val="434343"/>
              </a:buClr>
              <a:buSzPts val="1400"/>
              <a:buChar char="○"/>
              <a:defRPr>
                <a:solidFill>
                  <a:srgbClr val="434343"/>
                </a:solidFill>
              </a:defRPr>
            </a:lvl5pPr>
            <a:lvl6pPr indent="-317500" lvl="5" marL="2743200" rtl="0">
              <a:lnSpc>
                <a:spcPct val="100000"/>
              </a:lnSpc>
              <a:spcBef>
                <a:spcPts val="1600"/>
              </a:spcBef>
              <a:spcAft>
                <a:spcPts val="0"/>
              </a:spcAft>
              <a:buClr>
                <a:srgbClr val="434343"/>
              </a:buClr>
              <a:buSzPts val="1400"/>
              <a:buChar char="■"/>
              <a:defRPr>
                <a:solidFill>
                  <a:srgbClr val="434343"/>
                </a:solidFill>
              </a:defRPr>
            </a:lvl6pPr>
            <a:lvl7pPr indent="-317500" lvl="6" marL="3200400" rtl="0">
              <a:lnSpc>
                <a:spcPct val="100000"/>
              </a:lnSpc>
              <a:spcBef>
                <a:spcPts val="1600"/>
              </a:spcBef>
              <a:spcAft>
                <a:spcPts val="0"/>
              </a:spcAft>
              <a:buClr>
                <a:srgbClr val="434343"/>
              </a:buClr>
              <a:buSzPts val="1400"/>
              <a:buChar char="●"/>
              <a:defRPr>
                <a:solidFill>
                  <a:srgbClr val="434343"/>
                </a:solidFill>
              </a:defRPr>
            </a:lvl7pPr>
            <a:lvl8pPr indent="-317500" lvl="7" marL="3657600" rtl="0">
              <a:lnSpc>
                <a:spcPct val="100000"/>
              </a:lnSpc>
              <a:spcBef>
                <a:spcPts val="1600"/>
              </a:spcBef>
              <a:spcAft>
                <a:spcPts val="0"/>
              </a:spcAft>
              <a:buClr>
                <a:srgbClr val="434343"/>
              </a:buClr>
              <a:buSzPts val="1400"/>
              <a:buChar char="○"/>
              <a:defRPr>
                <a:solidFill>
                  <a:srgbClr val="434343"/>
                </a:solidFill>
              </a:defRPr>
            </a:lvl8pPr>
            <a:lvl9pPr indent="-317500" lvl="8" marL="4114800" rtl="0">
              <a:lnSpc>
                <a:spcPct val="100000"/>
              </a:lnSpc>
              <a:spcBef>
                <a:spcPts val="1600"/>
              </a:spcBef>
              <a:spcAft>
                <a:spcPts val="1600"/>
              </a:spcAft>
              <a:buClr>
                <a:srgbClr val="434343"/>
              </a:buClr>
              <a:buSzPts val="1400"/>
              <a:buChar char="■"/>
              <a:defRPr>
                <a:solidFill>
                  <a:srgbClr val="434343"/>
                </a:solidFill>
              </a:defRPr>
            </a:lvl9pPr>
          </a:lstStyle>
          <a:p/>
        </p:txBody>
      </p:sp>
      <p:grpSp>
        <p:nvGrpSpPr>
          <p:cNvPr id="375" name="Google Shape;375;p24"/>
          <p:cNvGrpSpPr/>
          <p:nvPr/>
        </p:nvGrpSpPr>
        <p:grpSpPr>
          <a:xfrm>
            <a:off x="6092400" y="684900"/>
            <a:ext cx="2331600" cy="274500"/>
            <a:chOff x="720000" y="540000"/>
            <a:chExt cx="2331600" cy="274500"/>
          </a:xfrm>
        </p:grpSpPr>
        <p:sp>
          <p:nvSpPr>
            <p:cNvPr id="376" name="Google Shape;376;p2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7" name="Google Shape;377;p24"/>
            <p:cNvGrpSpPr/>
            <p:nvPr/>
          </p:nvGrpSpPr>
          <p:grpSpPr>
            <a:xfrm>
              <a:off x="2783393" y="590851"/>
              <a:ext cx="173819" cy="172772"/>
              <a:chOff x="1979925" y="448850"/>
              <a:chExt cx="79500" cy="79025"/>
            </a:xfrm>
          </p:grpSpPr>
          <p:sp>
            <p:nvSpPr>
              <p:cNvPr id="378" name="Google Shape;378;p2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0" name="Google Shape;380;p24"/>
          <p:cNvSpPr txBox="1"/>
          <p:nvPr>
            <p:ph idx="2" type="body"/>
          </p:nvPr>
        </p:nvSpPr>
        <p:spPr>
          <a:xfrm>
            <a:off x="4750197" y="1427575"/>
            <a:ext cx="3673800" cy="3068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2"/>
              </a:buClr>
              <a:buSzPts val="1400"/>
              <a:buChar char="●"/>
              <a:defRPr sz="12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1600"/>
              </a:spcBef>
              <a:spcAft>
                <a:spcPts val="0"/>
              </a:spcAft>
              <a:buClr>
                <a:srgbClr val="434343"/>
              </a:buClr>
              <a:buSzPts val="1400"/>
              <a:buChar char="■"/>
              <a:defRPr>
                <a:solidFill>
                  <a:srgbClr val="434343"/>
                </a:solidFill>
              </a:defRPr>
            </a:lvl3pPr>
            <a:lvl4pPr indent="-317500" lvl="3" marL="1828800" rtl="0">
              <a:lnSpc>
                <a:spcPct val="100000"/>
              </a:lnSpc>
              <a:spcBef>
                <a:spcPts val="1600"/>
              </a:spcBef>
              <a:spcAft>
                <a:spcPts val="0"/>
              </a:spcAft>
              <a:buClr>
                <a:srgbClr val="434343"/>
              </a:buClr>
              <a:buSzPts val="1400"/>
              <a:buChar char="●"/>
              <a:defRPr>
                <a:solidFill>
                  <a:srgbClr val="434343"/>
                </a:solidFill>
              </a:defRPr>
            </a:lvl4pPr>
            <a:lvl5pPr indent="-317500" lvl="4" marL="2286000" rtl="0">
              <a:lnSpc>
                <a:spcPct val="100000"/>
              </a:lnSpc>
              <a:spcBef>
                <a:spcPts val="1600"/>
              </a:spcBef>
              <a:spcAft>
                <a:spcPts val="0"/>
              </a:spcAft>
              <a:buClr>
                <a:srgbClr val="434343"/>
              </a:buClr>
              <a:buSzPts val="1400"/>
              <a:buChar char="○"/>
              <a:defRPr>
                <a:solidFill>
                  <a:srgbClr val="434343"/>
                </a:solidFill>
              </a:defRPr>
            </a:lvl5pPr>
            <a:lvl6pPr indent="-317500" lvl="5" marL="2743200" rtl="0">
              <a:lnSpc>
                <a:spcPct val="100000"/>
              </a:lnSpc>
              <a:spcBef>
                <a:spcPts val="1600"/>
              </a:spcBef>
              <a:spcAft>
                <a:spcPts val="0"/>
              </a:spcAft>
              <a:buClr>
                <a:srgbClr val="434343"/>
              </a:buClr>
              <a:buSzPts val="1400"/>
              <a:buChar char="■"/>
              <a:defRPr>
                <a:solidFill>
                  <a:srgbClr val="434343"/>
                </a:solidFill>
              </a:defRPr>
            </a:lvl6pPr>
            <a:lvl7pPr indent="-317500" lvl="6" marL="3200400" rtl="0">
              <a:lnSpc>
                <a:spcPct val="100000"/>
              </a:lnSpc>
              <a:spcBef>
                <a:spcPts val="1600"/>
              </a:spcBef>
              <a:spcAft>
                <a:spcPts val="0"/>
              </a:spcAft>
              <a:buClr>
                <a:srgbClr val="434343"/>
              </a:buClr>
              <a:buSzPts val="1400"/>
              <a:buChar char="●"/>
              <a:defRPr>
                <a:solidFill>
                  <a:srgbClr val="434343"/>
                </a:solidFill>
              </a:defRPr>
            </a:lvl7pPr>
            <a:lvl8pPr indent="-317500" lvl="7" marL="3657600" rtl="0">
              <a:lnSpc>
                <a:spcPct val="100000"/>
              </a:lnSpc>
              <a:spcBef>
                <a:spcPts val="1600"/>
              </a:spcBef>
              <a:spcAft>
                <a:spcPts val="0"/>
              </a:spcAft>
              <a:buClr>
                <a:srgbClr val="434343"/>
              </a:buClr>
              <a:buSzPts val="1400"/>
              <a:buChar char="○"/>
              <a:defRPr>
                <a:solidFill>
                  <a:srgbClr val="434343"/>
                </a:solidFill>
              </a:defRPr>
            </a:lvl8pPr>
            <a:lvl9pPr indent="-317500" lvl="8" marL="4114800" rtl="0">
              <a:lnSpc>
                <a:spcPct val="100000"/>
              </a:lnSpc>
              <a:spcBef>
                <a:spcPts val="1600"/>
              </a:spcBef>
              <a:spcAft>
                <a:spcPts val="1600"/>
              </a:spcAft>
              <a:buClr>
                <a:srgbClr val="434343"/>
              </a:buClr>
              <a:buSzPts val="1400"/>
              <a:buChar char="■"/>
              <a:defRPr>
                <a:solidFill>
                  <a:srgbClr val="434343"/>
                </a:solidFill>
              </a:defRPr>
            </a:lvl9pPr>
          </a:lstStyle>
          <a:p/>
        </p:txBody>
      </p:sp>
      <p:sp>
        <p:nvSpPr>
          <p:cNvPr id="381" name="Google Shape;381;p2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382" name="Shape 382"/>
        <p:cNvGrpSpPr/>
        <p:nvPr/>
      </p:nvGrpSpPr>
      <p:grpSpPr>
        <a:xfrm>
          <a:off x="0" y="0"/>
          <a:ext cx="0" cy="0"/>
          <a:chOff x="0" y="0"/>
          <a:chExt cx="0" cy="0"/>
        </a:xfrm>
      </p:grpSpPr>
      <p:sp>
        <p:nvSpPr>
          <p:cNvPr id="383" name="Google Shape;383;p25"/>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 name="Google Shape;384;p25"/>
          <p:cNvGrpSpPr/>
          <p:nvPr/>
        </p:nvGrpSpPr>
        <p:grpSpPr>
          <a:xfrm>
            <a:off x="6092400" y="684900"/>
            <a:ext cx="2331600" cy="274500"/>
            <a:chOff x="720000" y="540000"/>
            <a:chExt cx="2331600" cy="274500"/>
          </a:xfrm>
        </p:grpSpPr>
        <p:sp>
          <p:nvSpPr>
            <p:cNvPr id="385" name="Google Shape;385;p2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 name="Google Shape;386;p25"/>
            <p:cNvGrpSpPr/>
            <p:nvPr/>
          </p:nvGrpSpPr>
          <p:grpSpPr>
            <a:xfrm>
              <a:off x="2783393" y="590851"/>
              <a:ext cx="173819" cy="172772"/>
              <a:chOff x="1979925" y="448850"/>
              <a:chExt cx="79500" cy="79025"/>
            </a:xfrm>
          </p:grpSpPr>
          <p:sp>
            <p:nvSpPr>
              <p:cNvPr id="387" name="Google Shape;387;p2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89" name="Google Shape;389;p25"/>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390" name="Google Shape;390;p25"/>
          <p:cNvSpPr txBox="1"/>
          <p:nvPr>
            <p:ph idx="2" type="title"/>
          </p:nvPr>
        </p:nvSpPr>
        <p:spPr>
          <a:xfrm>
            <a:off x="1192950" y="2761650"/>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1" name="Google Shape;391;p25"/>
          <p:cNvSpPr txBox="1"/>
          <p:nvPr>
            <p:ph idx="1" type="subTitle"/>
          </p:nvPr>
        </p:nvSpPr>
        <p:spPr>
          <a:xfrm>
            <a:off x="916000" y="3224025"/>
            <a:ext cx="21066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2" name="Google Shape;392;p25"/>
          <p:cNvSpPr txBox="1"/>
          <p:nvPr>
            <p:ph idx="3" type="title"/>
          </p:nvPr>
        </p:nvSpPr>
        <p:spPr>
          <a:xfrm>
            <a:off x="3807338" y="2761638"/>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3" name="Google Shape;393;p25"/>
          <p:cNvSpPr txBox="1"/>
          <p:nvPr>
            <p:ph idx="4" type="subTitle"/>
          </p:nvPr>
        </p:nvSpPr>
        <p:spPr>
          <a:xfrm>
            <a:off x="3522338" y="3224025"/>
            <a:ext cx="21030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4" name="Google Shape;394;p25"/>
          <p:cNvSpPr txBox="1"/>
          <p:nvPr>
            <p:ph idx="5" type="title"/>
          </p:nvPr>
        </p:nvSpPr>
        <p:spPr>
          <a:xfrm>
            <a:off x="6411875" y="2761650"/>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395" name="Google Shape;395;p25"/>
          <p:cNvSpPr txBox="1"/>
          <p:nvPr>
            <p:ph idx="6" type="subTitle"/>
          </p:nvPr>
        </p:nvSpPr>
        <p:spPr>
          <a:xfrm>
            <a:off x="6136700" y="3224025"/>
            <a:ext cx="21030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6" name="Google Shape;396;p2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397" name="Shape 397"/>
        <p:cNvGrpSpPr/>
        <p:nvPr/>
      </p:nvGrpSpPr>
      <p:grpSpPr>
        <a:xfrm>
          <a:off x="0" y="0"/>
          <a:ext cx="0" cy="0"/>
          <a:chOff x="0" y="0"/>
          <a:chExt cx="0" cy="0"/>
        </a:xfrm>
      </p:grpSpPr>
      <p:sp>
        <p:nvSpPr>
          <p:cNvPr id="398" name="Google Shape;398;p26"/>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9" name="Google Shape;399;p26"/>
          <p:cNvGrpSpPr/>
          <p:nvPr/>
        </p:nvGrpSpPr>
        <p:grpSpPr>
          <a:xfrm>
            <a:off x="6092400" y="684900"/>
            <a:ext cx="2331600" cy="274500"/>
            <a:chOff x="720000" y="540000"/>
            <a:chExt cx="2331600" cy="274500"/>
          </a:xfrm>
        </p:grpSpPr>
        <p:sp>
          <p:nvSpPr>
            <p:cNvPr id="400" name="Google Shape;400;p26"/>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1" name="Google Shape;401;p26"/>
            <p:cNvGrpSpPr/>
            <p:nvPr/>
          </p:nvGrpSpPr>
          <p:grpSpPr>
            <a:xfrm>
              <a:off x="2783393" y="590851"/>
              <a:ext cx="173819" cy="172772"/>
              <a:chOff x="1979925" y="448850"/>
              <a:chExt cx="79500" cy="79025"/>
            </a:xfrm>
          </p:grpSpPr>
          <p:sp>
            <p:nvSpPr>
              <p:cNvPr id="402" name="Google Shape;402;p2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04" name="Google Shape;404;p26"/>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405" name="Google Shape;405;p26"/>
          <p:cNvSpPr txBox="1"/>
          <p:nvPr>
            <p:ph idx="2" type="title"/>
          </p:nvPr>
        </p:nvSpPr>
        <p:spPr>
          <a:xfrm>
            <a:off x="1773937" y="1761550"/>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6" name="Google Shape;406;p26"/>
          <p:cNvSpPr txBox="1"/>
          <p:nvPr>
            <p:ph idx="1" type="subTitle"/>
          </p:nvPr>
        </p:nvSpPr>
        <p:spPr>
          <a:xfrm>
            <a:off x="3473453" y="1594700"/>
            <a:ext cx="47184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7" name="Google Shape;407;p26"/>
          <p:cNvSpPr txBox="1"/>
          <p:nvPr>
            <p:ph idx="3" type="title"/>
          </p:nvPr>
        </p:nvSpPr>
        <p:spPr>
          <a:xfrm>
            <a:off x="1759474" y="2854475"/>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08" name="Google Shape;408;p26"/>
          <p:cNvSpPr txBox="1"/>
          <p:nvPr>
            <p:ph idx="4" type="subTitle"/>
          </p:nvPr>
        </p:nvSpPr>
        <p:spPr>
          <a:xfrm>
            <a:off x="3473453" y="2685725"/>
            <a:ext cx="47184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9" name="Google Shape;409;p26"/>
          <p:cNvSpPr txBox="1"/>
          <p:nvPr>
            <p:ph idx="5" type="title"/>
          </p:nvPr>
        </p:nvSpPr>
        <p:spPr>
          <a:xfrm>
            <a:off x="1773937" y="3947400"/>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10" name="Google Shape;410;p26"/>
          <p:cNvSpPr txBox="1"/>
          <p:nvPr>
            <p:ph idx="6" type="subTitle"/>
          </p:nvPr>
        </p:nvSpPr>
        <p:spPr>
          <a:xfrm>
            <a:off x="3473453" y="3776750"/>
            <a:ext cx="47181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1" name="Google Shape;411;p2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2">
    <p:spTree>
      <p:nvGrpSpPr>
        <p:cNvPr id="412" name="Shape 412"/>
        <p:cNvGrpSpPr/>
        <p:nvPr/>
      </p:nvGrpSpPr>
      <p:grpSpPr>
        <a:xfrm>
          <a:off x="0" y="0"/>
          <a:ext cx="0" cy="0"/>
          <a:chOff x="0" y="0"/>
          <a:chExt cx="0" cy="0"/>
        </a:xfrm>
      </p:grpSpPr>
      <p:sp>
        <p:nvSpPr>
          <p:cNvPr id="413" name="Google Shape;413;p27"/>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 name="Google Shape;414;p27"/>
          <p:cNvGrpSpPr/>
          <p:nvPr/>
        </p:nvGrpSpPr>
        <p:grpSpPr>
          <a:xfrm>
            <a:off x="6092400" y="684900"/>
            <a:ext cx="2331600" cy="274500"/>
            <a:chOff x="720000" y="540000"/>
            <a:chExt cx="2331600" cy="274500"/>
          </a:xfrm>
        </p:grpSpPr>
        <p:sp>
          <p:nvSpPr>
            <p:cNvPr id="415" name="Google Shape;415;p2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 name="Google Shape;416;p27"/>
            <p:cNvGrpSpPr/>
            <p:nvPr/>
          </p:nvGrpSpPr>
          <p:grpSpPr>
            <a:xfrm>
              <a:off x="2783393" y="590851"/>
              <a:ext cx="173819" cy="172772"/>
              <a:chOff x="1979925" y="448850"/>
              <a:chExt cx="79500" cy="79025"/>
            </a:xfrm>
          </p:grpSpPr>
          <p:sp>
            <p:nvSpPr>
              <p:cNvPr id="417" name="Google Shape;417;p2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9" name="Google Shape;419;p27"/>
          <p:cNvSpPr txBox="1"/>
          <p:nvPr>
            <p:ph idx="1" type="subTitle"/>
          </p:nvPr>
        </p:nvSpPr>
        <p:spPr>
          <a:xfrm>
            <a:off x="1071875" y="2449513"/>
            <a:ext cx="2315400" cy="362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420" name="Google Shape;420;p27"/>
          <p:cNvSpPr txBox="1"/>
          <p:nvPr>
            <p:ph idx="2" type="subTitle"/>
          </p:nvPr>
        </p:nvSpPr>
        <p:spPr>
          <a:xfrm>
            <a:off x="5176850" y="2456538"/>
            <a:ext cx="23133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421" name="Google Shape;421;p27"/>
          <p:cNvSpPr txBox="1"/>
          <p:nvPr>
            <p:ph idx="3" type="subTitle"/>
          </p:nvPr>
        </p:nvSpPr>
        <p:spPr>
          <a:xfrm>
            <a:off x="819150" y="2820600"/>
            <a:ext cx="3439500" cy="83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2" name="Google Shape;422;p27"/>
          <p:cNvSpPr txBox="1"/>
          <p:nvPr>
            <p:ph idx="4" type="subTitle"/>
          </p:nvPr>
        </p:nvSpPr>
        <p:spPr>
          <a:xfrm>
            <a:off x="4896925" y="2821500"/>
            <a:ext cx="3438000" cy="83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23" name="Google Shape;423;p27"/>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424" name="Google Shape;424;p2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425" name="Shape 425"/>
        <p:cNvGrpSpPr/>
        <p:nvPr/>
      </p:nvGrpSpPr>
      <p:grpSpPr>
        <a:xfrm>
          <a:off x="0" y="0"/>
          <a:ext cx="0" cy="0"/>
          <a:chOff x="0" y="0"/>
          <a:chExt cx="0" cy="0"/>
        </a:xfrm>
      </p:grpSpPr>
      <p:sp>
        <p:nvSpPr>
          <p:cNvPr id="426" name="Google Shape;426;p28"/>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8"/>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428" name="Google Shape;428;p28"/>
          <p:cNvSpPr txBox="1"/>
          <p:nvPr>
            <p:ph idx="2" type="title"/>
          </p:nvPr>
        </p:nvSpPr>
        <p:spPr>
          <a:xfrm>
            <a:off x="925623" y="1835250"/>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29" name="Google Shape;429;p28"/>
          <p:cNvSpPr txBox="1"/>
          <p:nvPr>
            <p:ph idx="1" type="subTitle"/>
          </p:nvPr>
        </p:nvSpPr>
        <p:spPr>
          <a:xfrm>
            <a:off x="925625" y="2266488"/>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0" name="Google Shape;430;p28"/>
          <p:cNvSpPr txBox="1"/>
          <p:nvPr>
            <p:ph idx="3" type="title"/>
          </p:nvPr>
        </p:nvSpPr>
        <p:spPr>
          <a:xfrm>
            <a:off x="5139715" y="1835250"/>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31" name="Google Shape;431;p28"/>
          <p:cNvSpPr txBox="1"/>
          <p:nvPr>
            <p:ph idx="4" type="subTitle"/>
          </p:nvPr>
        </p:nvSpPr>
        <p:spPr>
          <a:xfrm>
            <a:off x="5139702" y="2269238"/>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2" name="Google Shape;432;p28"/>
          <p:cNvSpPr txBox="1"/>
          <p:nvPr>
            <p:ph idx="5" type="title"/>
          </p:nvPr>
        </p:nvSpPr>
        <p:spPr>
          <a:xfrm>
            <a:off x="925633" y="3452675"/>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33" name="Google Shape;433;p28"/>
          <p:cNvSpPr txBox="1"/>
          <p:nvPr>
            <p:ph idx="6" type="subTitle"/>
          </p:nvPr>
        </p:nvSpPr>
        <p:spPr>
          <a:xfrm>
            <a:off x="925613" y="3866675"/>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4" name="Google Shape;434;p28"/>
          <p:cNvSpPr txBox="1"/>
          <p:nvPr>
            <p:ph idx="7" type="title"/>
          </p:nvPr>
        </p:nvSpPr>
        <p:spPr>
          <a:xfrm>
            <a:off x="5139705" y="3452675"/>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35" name="Google Shape;435;p28"/>
          <p:cNvSpPr txBox="1"/>
          <p:nvPr>
            <p:ph idx="8" type="subTitle"/>
          </p:nvPr>
        </p:nvSpPr>
        <p:spPr>
          <a:xfrm>
            <a:off x="5139690" y="3866675"/>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36" name="Google Shape;436;p28"/>
          <p:cNvGrpSpPr/>
          <p:nvPr/>
        </p:nvGrpSpPr>
        <p:grpSpPr>
          <a:xfrm>
            <a:off x="6092400" y="684900"/>
            <a:ext cx="2331600" cy="274500"/>
            <a:chOff x="720000" y="540000"/>
            <a:chExt cx="2331600" cy="274500"/>
          </a:xfrm>
        </p:grpSpPr>
        <p:sp>
          <p:nvSpPr>
            <p:cNvPr id="437" name="Google Shape;437;p2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8" name="Google Shape;438;p28"/>
            <p:cNvGrpSpPr/>
            <p:nvPr/>
          </p:nvGrpSpPr>
          <p:grpSpPr>
            <a:xfrm>
              <a:off x="2783393" y="590851"/>
              <a:ext cx="173819" cy="172772"/>
              <a:chOff x="1979925" y="448850"/>
              <a:chExt cx="79500" cy="79025"/>
            </a:xfrm>
          </p:grpSpPr>
          <p:sp>
            <p:nvSpPr>
              <p:cNvPr id="439" name="Google Shape;439;p2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1" name="Google Shape;441;p2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442" name="Shape 442"/>
        <p:cNvGrpSpPr/>
        <p:nvPr/>
      </p:nvGrpSpPr>
      <p:grpSpPr>
        <a:xfrm>
          <a:off x="0" y="0"/>
          <a:ext cx="0" cy="0"/>
          <a:chOff x="0" y="0"/>
          <a:chExt cx="0" cy="0"/>
        </a:xfrm>
      </p:grpSpPr>
      <p:sp>
        <p:nvSpPr>
          <p:cNvPr id="443" name="Google Shape;443;p29"/>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9"/>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445" name="Google Shape;445;p29"/>
          <p:cNvSpPr txBox="1"/>
          <p:nvPr>
            <p:ph idx="2" type="title"/>
          </p:nvPr>
        </p:nvSpPr>
        <p:spPr>
          <a:xfrm>
            <a:off x="945588" y="1706425"/>
            <a:ext cx="1542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46" name="Google Shape;446;p29"/>
          <p:cNvSpPr txBox="1"/>
          <p:nvPr>
            <p:ph idx="1" type="subTitle"/>
          </p:nvPr>
        </p:nvSpPr>
        <p:spPr>
          <a:xfrm>
            <a:off x="875425" y="2100675"/>
            <a:ext cx="21687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7" name="Google Shape;447;p29"/>
          <p:cNvSpPr txBox="1"/>
          <p:nvPr>
            <p:ph idx="3" type="title"/>
          </p:nvPr>
        </p:nvSpPr>
        <p:spPr>
          <a:xfrm>
            <a:off x="3580874" y="1706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48" name="Google Shape;448;p29"/>
          <p:cNvSpPr txBox="1"/>
          <p:nvPr>
            <p:ph idx="4" type="subTitle"/>
          </p:nvPr>
        </p:nvSpPr>
        <p:spPr>
          <a:xfrm>
            <a:off x="3497471" y="2100675"/>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9" name="Google Shape;449;p29"/>
          <p:cNvSpPr txBox="1"/>
          <p:nvPr>
            <p:ph idx="5" type="title"/>
          </p:nvPr>
        </p:nvSpPr>
        <p:spPr>
          <a:xfrm>
            <a:off x="945588"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50" name="Google Shape;450;p29"/>
          <p:cNvSpPr txBox="1"/>
          <p:nvPr>
            <p:ph idx="6" type="subTitle"/>
          </p:nvPr>
        </p:nvSpPr>
        <p:spPr>
          <a:xfrm>
            <a:off x="875425"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1" name="Google Shape;451;p29"/>
          <p:cNvSpPr txBox="1"/>
          <p:nvPr>
            <p:ph idx="7" type="title"/>
          </p:nvPr>
        </p:nvSpPr>
        <p:spPr>
          <a:xfrm>
            <a:off x="3605424"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52" name="Google Shape;452;p29"/>
          <p:cNvSpPr txBox="1"/>
          <p:nvPr>
            <p:ph idx="8" type="subTitle"/>
          </p:nvPr>
        </p:nvSpPr>
        <p:spPr>
          <a:xfrm>
            <a:off x="3574696"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3" name="Google Shape;453;p29"/>
          <p:cNvSpPr txBox="1"/>
          <p:nvPr>
            <p:ph idx="9" type="title"/>
          </p:nvPr>
        </p:nvSpPr>
        <p:spPr>
          <a:xfrm>
            <a:off x="6216141" y="1700600"/>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54" name="Google Shape;454;p29"/>
          <p:cNvSpPr txBox="1"/>
          <p:nvPr>
            <p:ph idx="13" type="subTitle"/>
          </p:nvPr>
        </p:nvSpPr>
        <p:spPr>
          <a:xfrm>
            <a:off x="6115675" y="2100675"/>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55" name="Google Shape;455;p29"/>
          <p:cNvSpPr txBox="1"/>
          <p:nvPr>
            <p:ph idx="14" type="title"/>
          </p:nvPr>
        </p:nvSpPr>
        <p:spPr>
          <a:xfrm>
            <a:off x="6216141"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456" name="Google Shape;456;p29"/>
          <p:cNvSpPr txBox="1"/>
          <p:nvPr>
            <p:ph idx="15" type="subTitle"/>
          </p:nvPr>
        </p:nvSpPr>
        <p:spPr>
          <a:xfrm>
            <a:off x="6117175"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57" name="Google Shape;457;p29"/>
          <p:cNvGrpSpPr/>
          <p:nvPr/>
        </p:nvGrpSpPr>
        <p:grpSpPr>
          <a:xfrm>
            <a:off x="6092400" y="684900"/>
            <a:ext cx="2331600" cy="274500"/>
            <a:chOff x="720000" y="540000"/>
            <a:chExt cx="2331600" cy="274500"/>
          </a:xfrm>
        </p:grpSpPr>
        <p:sp>
          <p:nvSpPr>
            <p:cNvPr id="458" name="Google Shape;458;p2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9" name="Google Shape;459;p29"/>
            <p:cNvGrpSpPr/>
            <p:nvPr/>
          </p:nvGrpSpPr>
          <p:grpSpPr>
            <a:xfrm>
              <a:off x="2783393" y="590851"/>
              <a:ext cx="173819" cy="172772"/>
              <a:chOff x="1979925" y="448850"/>
              <a:chExt cx="79500" cy="79025"/>
            </a:xfrm>
          </p:grpSpPr>
          <p:sp>
            <p:nvSpPr>
              <p:cNvPr id="460" name="Google Shape;460;p2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462" name="Google Shape;462;p29"/>
          <p:cNvPicPr preferRelativeResize="0"/>
          <p:nvPr/>
        </p:nvPicPr>
        <p:blipFill>
          <a:blip r:embed="rId2">
            <a:alphaModFix/>
          </a:blip>
          <a:stretch>
            <a:fillRect/>
          </a:stretch>
        </p:blipFill>
        <p:spPr>
          <a:xfrm rot="445643">
            <a:off x="6177178" y="3911881"/>
            <a:ext cx="3017193" cy="1993284"/>
          </a:xfrm>
          <a:prstGeom prst="rect">
            <a:avLst/>
          </a:prstGeom>
          <a:noFill/>
          <a:ln>
            <a:noFill/>
          </a:ln>
        </p:spPr>
      </p:pic>
      <p:sp>
        <p:nvSpPr>
          <p:cNvPr id="463" name="Google Shape;463;p2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accent3"/>
        </a:solidFill>
      </p:bgPr>
    </p:bg>
    <p:spTree>
      <p:nvGrpSpPr>
        <p:cNvPr id="464" name="Shape 464"/>
        <p:cNvGrpSpPr/>
        <p:nvPr/>
      </p:nvGrpSpPr>
      <p:grpSpPr>
        <a:xfrm>
          <a:off x="0" y="0"/>
          <a:ext cx="0" cy="0"/>
          <a:chOff x="0" y="0"/>
          <a:chExt cx="0" cy="0"/>
        </a:xfrm>
      </p:grpSpPr>
      <p:sp>
        <p:nvSpPr>
          <p:cNvPr id="465" name="Google Shape;465;p30"/>
          <p:cNvSpPr/>
          <p:nvPr/>
        </p:nvSpPr>
        <p:spPr>
          <a:xfrm>
            <a:off x="5151450" y="-57150"/>
            <a:ext cx="4049700" cy="524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0"/>
          <p:cNvSpPr/>
          <p:nvPr/>
        </p:nvSpPr>
        <p:spPr>
          <a:xfrm flipH="1" rot="823419">
            <a:off x="1889343" y="-1164215"/>
            <a:ext cx="6997463" cy="7381284"/>
          </a:xfrm>
          <a:custGeom>
            <a:rect b="b" l="l" r="r" t="t"/>
            <a:pathLst>
              <a:path extrusionOk="0" h="26293" w="24926">
                <a:moveTo>
                  <a:pt x="13176" y="0"/>
                </a:moveTo>
                <a:cubicBezTo>
                  <a:pt x="13049" y="0"/>
                  <a:pt x="12922" y="7"/>
                  <a:pt x="12795" y="21"/>
                </a:cubicBezTo>
                <a:cubicBezTo>
                  <a:pt x="10822" y="242"/>
                  <a:pt x="8997" y="2233"/>
                  <a:pt x="6656" y="3598"/>
                </a:cubicBezTo>
                <a:cubicBezTo>
                  <a:pt x="4315" y="4944"/>
                  <a:pt x="1439" y="5644"/>
                  <a:pt x="720" y="7285"/>
                </a:cubicBezTo>
                <a:cubicBezTo>
                  <a:pt x="1" y="8944"/>
                  <a:pt x="1420" y="11562"/>
                  <a:pt x="2324" y="13885"/>
                </a:cubicBezTo>
                <a:cubicBezTo>
                  <a:pt x="3209" y="16226"/>
                  <a:pt x="3559" y="18272"/>
                  <a:pt x="4555" y="20244"/>
                </a:cubicBezTo>
                <a:cubicBezTo>
                  <a:pt x="5532" y="22218"/>
                  <a:pt x="7135" y="24116"/>
                  <a:pt x="9292" y="25259"/>
                </a:cubicBezTo>
                <a:cubicBezTo>
                  <a:pt x="10516" y="25897"/>
                  <a:pt x="11917" y="26292"/>
                  <a:pt x="13231" y="26292"/>
                </a:cubicBezTo>
                <a:cubicBezTo>
                  <a:pt x="14233" y="26292"/>
                  <a:pt x="15184" y="26062"/>
                  <a:pt x="15966" y="25536"/>
                </a:cubicBezTo>
                <a:cubicBezTo>
                  <a:pt x="17773" y="24337"/>
                  <a:pt x="18694" y="21572"/>
                  <a:pt x="20482" y="19526"/>
                </a:cubicBezTo>
                <a:cubicBezTo>
                  <a:pt x="22271" y="17499"/>
                  <a:pt x="24925" y="16208"/>
                  <a:pt x="24889" y="14678"/>
                </a:cubicBezTo>
                <a:cubicBezTo>
                  <a:pt x="24851" y="13166"/>
                  <a:pt x="22105" y="11433"/>
                  <a:pt x="20667" y="9442"/>
                </a:cubicBezTo>
                <a:cubicBezTo>
                  <a:pt x="19229" y="7432"/>
                  <a:pt x="19100" y="5165"/>
                  <a:pt x="17994" y="3248"/>
                </a:cubicBezTo>
                <a:cubicBezTo>
                  <a:pt x="16942" y="1470"/>
                  <a:pt x="15033" y="0"/>
                  <a:pt x="13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0"/>
          <p:cNvSpPr/>
          <p:nvPr/>
        </p:nvSpPr>
        <p:spPr>
          <a:xfrm flipH="1">
            <a:off x="1005150" y="262051"/>
            <a:ext cx="1434000" cy="14334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0"/>
          <p:cNvSpPr txBox="1"/>
          <p:nvPr>
            <p:ph hasCustomPrompt="1" type="title"/>
          </p:nvPr>
        </p:nvSpPr>
        <p:spPr>
          <a:xfrm rot="-221">
            <a:off x="3534924" y="1020475"/>
            <a:ext cx="4675200" cy="99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69" name="Google Shape;469;p30"/>
          <p:cNvSpPr txBox="1"/>
          <p:nvPr>
            <p:ph idx="1" type="subTitle"/>
          </p:nvPr>
        </p:nvSpPr>
        <p:spPr>
          <a:xfrm>
            <a:off x="4087075" y="2288225"/>
            <a:ext cx="37860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70" name="Google Shape;470;p30"/>
          <p:cNvSpPr txBox="1"/>
          <p:nvPr>
            <p:ph hasCustomPrompt="1" idx="2" type="title"/>
          </p:nvPr>
        </p:nvSpPr>
        <p:spPr>
          <a:xfrm>
            <a:off x="3534938" y="3007824"/>
            <a:ext cx="4675200" cy="99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471" name="Google Shape;471;p30"/>
          <p:cNvSpPr txBox="1"/>
          <p:nvPr>
            <p:ph idx="3" type="subTitle"/>
          </p:nvPr>
        </p:nvSpPr>
        <p:spPr>
          <a:xfrm>
            <a:off x="4087213" y="4238388"/>
            <a:ext cx="37857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72" name="Google Shape;472;p30"/>
          <p:cNvGrpSpPr/>
          <p:nvPr/>
        </p:nvGrpSpPr>
        <p:grpSpPr>
          <a:xfrm rot="-269705">
            <a:off x="182284" y="594790"/>
            <a:ext cx="2621625" cy="4754753"/>
            <a:chOff x="5180075" y="429900"/>
            <a:chExt cx="972850" cy="1764425"/>
          </a:xfrm>
        </p:grpSpPr>
        <p:sp>
          <p:nvSpPr>
            <p:cNvPr id="473" name="Google Shape;473;p30"/>
            <p:cNvSpPr/>
            <p:nvPr/>
          </p:nvSpPr>
          <p:spPr>
            <a:xfrm>
              <a:off x="5962225" y="1257650"/>
              <a:ext cx="121675" cy="60325"/>
            </a:xfrm>
            <a:custGeom>
              <a:rect b="b" l="l" r="r" t="t"/>
              <a:pathLst>
                <a:path extrusionOk="0" h="2413" w="4867">
                  <a:moveTo>
                    <a:pt x="3063" y="1"/>
                  </a:moveTo>
                  <a:cubicBezTo>
                    <a:pt x="1795" y="1"/>
                    <a:pt x="0" y="530"/>
                    <a:pt x="0" y="530"/>
                  </a:cubicBezTo>
                  <a:lnTo>
                    <a:pt x="0" y="2412"/>
                  </a:lnTo>
                  <a:cubicBezTo>
                    <a:pt x="0" y="2412"/>
                    <a:pt x="4866" y="1303"/>
                    <a:pt x="4203" y="349"/>
                  </a:cubicBezTo>
                  <a:cubicBezTo>
                    <a:pt x="4024" y="92"/>
                    <a:pt x="3588" y="1"/>
                    <a:pt x="30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0"/>
            <p:cNvSpPr/>
            <p:nvPr/>
          </p:nvSpPr>
          <p:spPr>
            <a:xfrm>
              <a:off x="5646750" y="1252775"/>
              <a:ext cx="506175" cy="359050"/>
            </a:xfrm>
            <a:custGeom>
              <a:rect b="b" l="l" r="r" t="t"/>
              <a:pathLst>
                <a:path extrusionOk="0" h="14362" w="20247">
                  <a:moveTo>
                    <a:pt x="13860" y="1"/>
                  </a:moveTo>
                  <a:cubicBezTo>
                    <a:pt x="10947" y="1"/>
                    <a:pt x="7113" y="2976"/>
                    <a:pt x="7113" y="2976"/>
                  </a:cubicBezTo>
                  <a:lnTo>
                    <a:pt x="12861" y="8146"/>
                  </a:lnTo>
                  <a:lnTo>
                    <a:pt x="3591" y="9623"/>
                  </a:lnTo>
                  <a:cubicBezTo>
                    <a:pt x="3591" y="9623"/>
                    <a:pt x="3082" y="9318"/>
                    <a:pt x="2471" y="9241"/>
                  </a:cubicBezTo>
                  <a:cubicBezTo>
                    <a:pt x="2448" y="9238"/>
                    <a:pt x="2425" y="9236"/>
                    <a:pt x="2402" y="9236"/>
                  </a:cubicBezTo>
                  <a:cubicBezTo>
                    <a:pt x="1836" y="9236"/>
                    <a:pt x="1543" y="10142"/>
                    <a:pt x="1274" y="11024"/>
                  </a:cubicBezTo>
                  <a:cubicBezTo>
                    <a:pt x="994" y="11941"/>
                    <a:pt x="0" y="14284"/>
                    <a:pt x="433" y="14360"/>
                  </a:cubicBezTo>
                  <a:cubicBezTo>
                    <a:pt x="440" y="14361"/>
                    <a:pt x="448" y="14362"/>
                    <a:pt x="456" y="14362"/>
                  </a:cubicBezTo>
                  <a:cubicBezTo>
                    <a:pt x="910" y="14362"/>
                    <a:pt x="2140" y="12260"/>
                    <a:pt x="2140" y="12260"/>
                  </a:cubicBezTo>
                  <a:lnTo>
                    <a:pt x="3362" y="10947"/>
                  </a:lnTo>
                  <a:cubicBezTo>
                    <a:pt x="3362" y="10947"/>
                    <a:pt x="7259" y="11559"/>
                    <a:pt x="10391" y="11966"/>
                  </a:cubicBezTo>
                  <a:cubicBezTo>
                    <a:pt x="11628" y="12127"/>
                    <a:pt x="12958" y="12260"/>
                    <a:pt x="14205" y="12260"/>
                  </a:cubicBezTo>
                  <a:cubicBezTo>
                    <a:pt x="16116" y="12260"/>
                    <a:pt x="17835" y="11948"/>
                    <a:pt x="18744" y="10947"/>
                  </a:cubicBezTo>
                  <a:cubicBezTo>
                    <a:pt x="20247" y="9291"/>
                    <a:pt x="18998" y="6541"/>
                    <a:pt x="18133" y="5294"/>
                  </a:cubicBezTo>
                  <a:cubicBezTo>
                    <a:pt x="17267" y="4045"/>
                    <a:pt x="14465" y="48"/>
                    <a:pt x="14465" y="48"/>
                  </a:cubicBezTo>
                  <a:cubicBezTo>
                    <a:pt x="14270" y="16"/>
                    <a:pt x="14067" y="1"/>
                    <a:pt x="13860"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0"/>
            <p:cNvSpPr/>
            <p:nvPr/>
          </p:nvSpPr>
          <p:spPr>
            <a:xfrm>
              <a:off x="5646750" y="1436100"/>
              <a:ext cx="463675" cy="175725"/>
            </a:xfrm>
            <a:custGeom>
              <a:rect b="b" l="l" r="r" t="t"/>
              <a:pathLst>
                <a:path extrusionOk="0" h="7029" w="18547">
                  <a:moveTo>
                    <a:pt x="11959" y="1"/>
                  </a:moveTo>
                  <a:lnTo>
                    <a:pt x="12861" y="813"/>
                  </a:lnTo>
                  <a:lnTo>
                    <a:pt x="3591" y="2290"/>
                  </a:lnTo>
                  <a:cubicBezTo>
                    <a:pt x="3591" y="2290"/>
                    <a:pt x="3082" y="1985"/>
                    <a:pt x="2471" y="1908"/>
                  </a:cubicBezTo>
                  <a:cubicBezTo>
                    <a:pt x="2448" y="1905"/>
                    <a:pt x="2425" y="1903"/>
                    <a:pt x="2402" y="1903"/>
                  </a:cubicBezTo>
                  <a:cubicBezTo>
                    <a:pt x="1837" y="1903"/>
                    <a:pt x="1544" y="2809"/>
                    <a:pt x="1274" y="3691"/>
                  </a:cubicBezTo>
                  <a:cubicBezTo>
                    <a:pt x="994" y="4608"/>
                    <a:pt x="0" y="6951"/>
                    <a:pt x="434" y="7027"/>
                  </a:cubicBezTo>
                  <a:cubicBezTo>
                    <a:pt x="441" y="7028"/>
                    <a:pt x="449" y="7029"/>
                    <a:pt x="457" y="7029"/>
                  </a:cubicBezTo>
                  <a:cubicBezTo>
                    <a:pt x="910" y="7029"/>
                    <a:pt x="2140" y="4927"/>
                    <a:pt x="2140" y="4927"/>
                  </a:cubicBezTo>
                  <a:lnTo>
                    <a:pt x="3363" y="3614"/>
                  </a:lnTo>
                  <a:cubicBezTo>
                    <a:pt x="3363" y="3614"/>
                    <a:pt x="7259" y="4226"/>
                    <a:pt x="10392" y="4633"/>
                  </a:cubicBezTo>
                  <a:cubicBezTo>
                    <a:pt x="11628" y="4794"/>
                    <a:pt x="12956" y="4927"/>
                    <a:pt x="14202" y="4927"/>
                  </a:cubicBezTo>
                  <a:cubicBezTo>
                    <a:pt x="15983" y="4927"/>
                    <a:pt x="17599" y="4656"/>
                    <a:pt x="18546" y="3808"/>
                  </a:cubicBezTo>
                  <a:cubicBezTo>
                    <a:pt x="17040" y="3792"/>
                    <a:pt x="16952" y="2812"/>
                    <a:pt x="16191" y="1720"/>
                  </a:cubicBezTo>
                  <a:cubicBezTo>
                    <a:pt x="15258" y="380"/>
                    <a:pt x="14027" y="1024"/>
                    <a:pt x="11959" y="1"/>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0"/>
            <p:cNvSpPr/>
            <p:nvPr/>
          </p:nvSpPr>
          <p:spPr>
            <a:xfrm>
              <a:off x="5633700" y="1326525"/>
              <a:ext cx="193550" cy="152575"/>
            </a:xfrm>
            <a:custGeom>
              <a:rect b="b" l="l" r="r" t="t"/>
              <a:pathLst>
                <a:path extrusionOk="0" h="6103" w="7742">
                  <a:moveTo>
                    <a:pt x="5884" y="0"/>
                  </a:moveTo>
                  <a:cubicBezTo>
                    <a:pt x="5884" y="0"/>
                    <a:pt x="1" y="4393"/>
                    <a:pt x="268" y="5883"/>
                  </a:cubicBezTo>
                  <a:cubicBezTo>
                    <a:pt x="296" y="6038"/>
                    <a:pt x="532" y="6103"/>
                    <a:pt x="905" y="6103"/>
                  </a:cubicBezTo>
                  <a:cubicBezTo>
                    <a:pt x="2714" y="6103"/>
                    <a:pt x="7742" y="4585"/>
                    <a:pt x="7742" y="4585"/>
                  </a:cubicBezTo>
                  <a:lnTo>
                    <a:pt x="5884" y="0"/>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0"/>
            <p:cNvSpPr/>
            <p:nvPr/>
          </p:nvSpPr>
          <p:spPr>
            <a:xfrm>
              <a:off x="5700875" y="1356250"/>
              <a:ext cx="304975" cy="750725"/>
            </a:xfrm>
            <a:custGeom>
              <a:rect b="b" l="l" r="r" t="t"/>
              <a:pathLst>
                <a:path extrusionOk="0" h="30029" w="12199">
                  <a:moveTo>
                    <a:pt x="4736" y="0"/>
                  </a:moveTo>
                  <a:cubicBezTo>
                    <a:pt x="1923" y="0"/>
                    <a:pt x="0" y="1740"/>
                    <a:pt x="0" y="1740"/>
                  </a:cubicBezTo>
                  <a:lnTo>
                    <a:pt x="4176" y="7063"/>
                  </a:lnTo>
                  <a:cubicBezTo>
                    <a:pt x="3311" y="12462"/>
                    <a:pt x="9449" y="28302"/>
                    <a:pt x="9449" y="28302"/>
                  </a:cubicBezTo>
                  <a:cubicBezTo>
                    <a:pt x="9449" y="28302"/>
                    <a:pt x="9398" y="29881"/>
                    <a:pt x="10137" y="30009"/>
                  </a:cubicBezTo>
                  <a:cubicBezTo>
                    <a:pt x="10215" y="30023"/>
                    <a:pt x="10300" y="30029"/>
                    <a:pt x="10389" y="30029"/>
                  </a:cubicBezTo>
                  <a:cubicBezTo>
                    <a:pt x="11141" y="30029"/>
                    <a:pt x="12199" y="29601"/>
                    <a:pt x="12199" y="29601"/>
                  </a:cubicBezTo>
                  <a:lnTo>
                    <a:pt x="11562" y="28022"/>
                  </a:lnTo>
                  <a:lnTo>
                    <a:pt x="9743" y="8493"/>
                  </a:lnTo>
                  <a:cubicBezTo>
                    <a:pt x="9598" y="6935"/>
                    <a:pt x="9245" y="5405"/>
                    <a:pt x="8690" y="3942"/>
                  </a:cubicBezTo>
                  <a:lnTo>
                    <a:pt x="7398" y="531"/>
                  </a:lnTo>
                  <a:cubicBezTo>
                    <a:pt x="6452" y="148"/>
                    <a:pt x="5556" y="0"/>
                    <a:pt x="4736"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0"/>
            <p:cNvSpPr/>
            <p:nvPr/>
          </p:nvSpPr>
          <p:spPr>
            <a:xfrm>
              <a:off x="5575175" y="1055300"/>
              <a:ext cx="492125" cy="418325"/>
            </a:xfrm>
            <a:custGeom>
              <a:rect b="b" l="l" r="r" t="t"/>
              <a:pathLst>
                <a:path extrusionOk="0" h="16733" w="19685">
                  <a:moveTo>
                    <a:pt x="14146" y="1"/>
                  </a:moveTo>
                  <a:lnTo>
                    <a:pt x="1310" y="727"/>
                  </a:lnTo>
                  <a:cubicBezTo>
                    <a:pt x="1310" y="727"/>
                    <a:pt x="0" y="3504"/>
                    <a:pt x="316" y="5616"/>
                  </a:cubicBezTo>
                  <a:cubicBezTo>
                    <a:pt x="660" y="7909"/>
                    <a:pt x="1616" y="8939"/>
                    <a:pt x="1616" y="9971"/>
                  </a:cubicBezTo>
                  <a:cubicBezTo>
                    <a:pt x="1616" y="11003"/>
                    <a:pt x="1348" y="11919"/>
                    <a:pt x="1922" y="12683"/>
                  </a:cubicBezTo>
                  <a:cubicBezTo>
                    <a:pt x="2494" y="13447"/>
                    <a:pt x="2800" y="14173"/>
                    <a:pt x="2608" y="15434"/>
                  </a:cubicBezTo>
                  <a:cubicBezTo>
                    <a:pt x="2418" y="16694"/>
                    <a:pt x="2608" y="16732"/>
                    <a:pt x="2608" y="16732"/>
                  </a:cubicBezTo>
                  <a:cubicBezTo>
                    <a:pt x="2685" y="16121"/>
                    <a:pt x="3449" y="15204"/>
                    <a:pt x="6751" y="13791"/>
                  </a:cubicBezTo>
                  <a:cubicBezTo>
                    <a:pt x="9348" y="12679"/>
                    <a:pt x="11372" y="12560"/>
                    <a:pt x="12117" y="12560"/>
                  </a:cubicBezTo>
                  <a:cubicBezTo>
                    <a:pt x="12318" y="12560"/>
                    <a:pt x="12426" y="12569"/>
                    <a:pt x="12426" y="12569"/>
                  </a:cubicBezTo>
                  <a:lnTo>
                    <a:pt x="11815" y="11117"/>
                  </a:lnTo>
                  <a:cubicBezTo>
                    <a:pt x="14604" y="9016"/>
                    <a:pt x="19685" y="8443"/>
                    <a:pt x="19685" y="8443"/>
                  </a:cubicBezTo>
                  <a:cubicBezTo>
                    <a:pt x="18997" y="7603"/>
                    <a:pt x="15826" y="4318"/>
                    <a:pt x="14604" y="3095"/>
                  </a:cubicBezTo>
                  <a:cubicBezTo>
                    <a:pt x="15100" y="1223"/>
                    <a:pt x="14146" y="1"/>
                    <a:pt x="14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0"/>
            <p:cNvSpPr/>
            <p:nvPr/>
          </p:nvSpPr>
          <p:spPr>
            <a:xfrm>
              <a:off x="5583050" y="1055300"/>
              <a:ext cx="357425" cy="119750"/>
            </a:xfrm>
            <a:custGeom>
              <a:rect b="b" l="l" r="r" t="t"/>
              <a:pathLst>
                <a:path extrusionOk="0" h="4790" w="14297">
                  <a:moveTo>
                    <a:pt x="13831" y="1"/>
                  </a:moveTo>
                  <a:lnTo>
                    <a:pt x="995" y="727"/>
                  </a:lnTo>
                  <a:cubicBezTo>
                    <a:pt x="995" y="727"/>
                    <a:pt x="624" y="1516"/>
                    <a:pt x="324" y="2573"/>
                  </a:cubicBezTo>
                  <a:cubicBezTo>
                    <a:pt x="1" y="3713"/>
                    <a:pt x="890" y="4789"/>
                    <a:pt x="1985" y="4789"/>
                  </a:cubicBezTo>
                  <a:cubicBezTo>
                    <a:pt x="2148" y="4789"/>
                    <a:pt x="2316" y="4765"/>
                    <a:pt x="2485" y="4714"/>
                  </a:cubicBezTo>
                  <a:cubicBezTo>
                    <a:pt x="3588" y="4382"/>
                    <a:pt x="4889" y="3692"/>
                    <a:pt x="6185" y="3108"/>
                  </a:cubicBezTo>
                  <a:cubicBezTo>
                    <a:pt x="9235" y="1733"/>
                    <a:pt x="10418" y="1961"/>
                    <a:pt x="12506" y="1503"/>
                  </a:cubicBezTo>
                  <a:cubicBezTo>
                    <a:pt x="13432" y="1300"/>
                    <a:pt x="13977" y="1137"/>
                    <a:pt x="14296" y="1019"/>
                  </a:cubicBezTo>
                  <a:cubicBezTo>
                    <a:pt x="14120" y="373"/>
                    <a:pt x="13831" y="1"/>
                    <a:pt x="13831"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0"/>
            <p:cNvSpPr/>
            <p:nvPr/>
          </p:nvSpPr>
          <p:spPr>
            <a:xfrm>
              <a:off x="5708825" y="429900"/>
              <a:ext cx="183600" cy="182225"/>
            </a:xfrm>
            <a:custGeom>
              <a:rect b="b" l="l" r="r" t="t"/>
              <a:pathLst>
                <a:path extrusionOk="0" h="7289" w="7344">
                  <a:moveTo>
                    <a:pt x="4981" y="0"/>
                  </a:moveTo>
                  <a:cubicBezTo>
                    <a:pt x="4568" y="0"/>
                    <a:pt x="4149" y="375"/>
                    <a:pt x="3883" y="669"/>
                  </a:cubicBezTo>
                  <a:cubicBezTo>
                    <a:pt x="3782" y="780"/>
                    <a:pt x="3642" y="838"/>
                    <a:pt x="3499" y="838"/>
                  </a:cubicBezTo>
                  <a:cubicBezTo>
                    <a:pt x="3422" y="838"/>
                    <a:pt x="3345" y="821"/>
                    <a:pt x="3272" y="787"/>
                  </a:cubicBezTo>
                  <a:cubicBezTo>
                    <a:pt x="3167" y="738"/>
                    <a:pt x="3045" y="700"/>
                    <a:pt x="2915" y="700"/>
                  </a:cubicBezTo>
                  <a:cubicBezTo>
                    <a:pt x="2837" y="700"/>
                    <a:pt x="2756" y="714"/>
                    <a:pt x="2674" y="747"/>
                  </a:cubicBezTo>
                  <a:cubicBezTo>
                    <a:pt x="2204" y="938"/>
                    <a:pt x="2153" y="2021"/>
                    <a:pt x="2153" y="2021"/>
                  </a:cubicBezTo>
                  <a:lnTo>
                    <a:pt x="1465" y="2436"/>
                  </a:lnTo>
                  <a:cubicBezTo>
                    <a:pt x="1465" y="2436"/>
                    <a:pt x="535" y="2644"/>
                    <a:pt x="649" y="3510"/>
                  </a:cubicBezTo>
                  <a:cubicBezTo>
                    <a:pt x="765" y="4376"/>
                    <a:pt x="459" y="4656"/>
                    <a:pt x="229" y="4974"/>
                  </a:cubicBezTo>
                  <a:cubicBezTo>
                    <a:pt x="1" y="5293"/>
                    <a:pt x="39" y="5764"/>
                    <a:pt x="688" y="5942"/>
                  </a:cubicBezTo>
                  <a:cubicBezTo>
                    <a:pt x="1337" y="6120"/>
                    <a:pt x="794" y="6617"/>
                    <a:pt x="1326" y="7038"/>
                  </a:cubicBezTo>
                  <a:cubicBezTo>
                    <a:pt x="1564" y="7225"/>
                    <a:pt x="1765" y="7288"/>
                    <a:pt x="1952" y="7288"/>
                  </a:cubicBezTo>
                  <a:cubicBezTo>
                    <a:pt x="2184" y="7288"/>
                    <a:pt x="2397" y="7191"/>
                    <a:pt x="2636" y="7114"/>
                  </a:cubicBezTo>
                  <a:cubicBezTo>
                    <a:pt x="3069" y="6974"/>
                    <a:pt x="5667" y="4987"/>
                    <a:pt x="5667" y="4987"/>
                  </a:cubicBezTo>
                  <a:lnTo>
                    <a:pt x="6139" y="4041"/>
                  </a:lnTo>
                  <a:cubicBezTo>
                    <a:pt x="6139" y="4041"/>
                    <a:pt x="7136" y="3838"/>
                    <a:pt x="7060" y="3122"/>
                  </a:cubicBezTo>
                  <a:cubicBezTo>
                    <a:pt x="7041" y="2941"/>
                    <a:pt x="7082" y="2760"/>
                    <a:pt x="7163" y="2597"/>
                  </a:cubicBezTo>
                  <a:cubicBezTo>
                    <a:pt x="7264" y="2391"/>
                    <a:pt x="7344" y="2096"/>
                    <a:pt x="7175" y="1817"/>
                  </a:cubicBezTo>
                  <a:cubicBezTo>
                    <a:pt x="7047" y="1603"/>
                    <a:pt x="6839" y="1458"/>
                    <a:pt x="6642" y="1362"/>
                  </a:cubicBezTo>
                  <a:cubicBezTo>
                    <a:pt x="6344" y="1217"/>
                    <a:pt x="6092" y="993"/>
                    <a:pt x="5928" y="704"/>
                  </a:cubicBezTo>
                  <a:cubicBezTo>
                    <a:pt x="5771" y="428"/>
                    <a:pt x="5520" y="120"/>
                    <a:pt x="5145" y="21"/>
                  </a:cubicBezTo>
                  <a:cubicBezTo>
                    <a:pt x="5091" y="7"/>
                    <a:pt x="5036" y="0"/>
                    <a:pt x="4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30"/>
            <p:cNvSpPr/>
            <p:nvPr/>
          </p:nvSpPr>
          <p:spPr>
            <a:xfrm>
              <a:off x="5209350" y="864750"/>
              <a:ext cx="336175" cy="243425"/>
            </a:xfrm>
            <a:custGeom>
              <a:rect b="b" l="l" r="r" t="t"/>
              <a:pathLst>
                <a:path extrusionOk="0" h="9737" w="13447">
                  <a:moveTo>
                    <a:pt x="11079" y="0"/>
                  </a:moveTo>
                  <a:lnTo>
                    <a:pt x="8481" y="2685"/>
                  </a:lnTo>
                  <a:lnTo>
                    <a:pt x="108" y="8078"/>
                  </a:lnTo>
                  <a:lnTo>
                    <a:pt x="1" y="9737"/>
                  </a:lnTo>
                  <a:cubicBezTo>
                    <a:pt x="1" y="9737"/>
                    <a:pt x="6438" y="7935"/>
                    <a:pt x="8480" y="7222"/>
                  </a:cubicBezTo>
                  <a:cubicBezTo>
                    <a:pt x="10523" y="6508"/>
                    <a:pt x="11722" y="5541"/>
                    <a:pt x="13447" y="3905"/>
                  </a:cubicBezTo>
                  <a:lnTo>
                    <a:pt x="11079" y="0"/>
                  </a:ln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0"/>
            <p:cNvSpPr/>
            <p:nvPr/>
          </p:nvSpPr>
          <p:spPr>
            <a:xfrm>
              <a:off x="5209350" y="1042750"/>
              <a:ext cx="61250" cy="65425"/>
            </a:xfrm>
            <a:custGeom>
              <a:rect b="b" l="l" r="r" t="t"/>
              <a:pathLst>
                <a:path extrusionOk="0" h="2617" w="2450">
                  <a:moveTo>
                    <a:pt x="1752" y="0"/>
                  </a:moveTo>
                  <a:cubicBezTo>
                    <a:pt x="1653" y="0"/>
                    <a:pt x="1550" y="28"/>
                    <a:pt x="1452" y="91"/>
                  </a:cubicBezTo>
                  <a:lnTo>
                    <a:pt x="108" y="958"/>
                  </a:lnTo>
                  <a:lnTo>
                    <a:pt x="1" y="2617"/>
                  </a:lnTo>
                  <a:cubicBezTo>
                    <a:pt x="1" y="2617"/>
                    <a:pt x="576" y="2456"/>
                    <a:pt x="1434" y="2211"/>
                  </a:cubicBezTo>
                  <a:cubicBezTo>
                    <a:pt x="1571" y="1845"/>
                    <a:pt x="1869" y="1573"/>
                    <a:pt x="2248" y="808"/>
                  </a:cubicBezTo>
                  <a:cubicBezTo>
                    <a:pt x="2251" y="802"/>
                    <a:pt x="2254" y="796"/>
                    <a:pt x="2258" y="789"/>
                  </a:cubicBezTo>
                  <a:cubicBezTo>
                    <a:pt x="2450" y="396"/>
                    <a:pt x="2127" y="0"/>
                    <a:pt x="1752"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0"/>
            <p:cNvSpPr/>
            <p:nvPr/>
          </p:nvSpPr>
          <p:spPr>
            <a:xfrm>
              <a:off x="5412525" y="864750"/>
              <a:ext cx="133000" cy="123450"/>
            </a:xfrm>
            <a:custGeom>
              <a:rect b="b" l="l" r="r" t="t"/>
              <a:pathLst>
                <a:path extrusionOk="0" h="4938" w="5320">
                  <a:moveTo>
                    <a:pt x="2952" y="0"/>
                  </a:moveTo>
                  <a:lnTo>
                    <a:pt x="354" y="2685"/>
                  </a:lnTo>
                  <a:cubicBezTo>
                    <a:pt x="61" y="2873"/>
                    <a:pt x="1" y="3287"/>
                    <a:pt x="243" y="3535"/>
                  </a:cubicBezTo>
                  <a:cubicBezTo>
                    <a:pt x="844" y="4155"/>
                    <a:pt x="1754" y="4509"/>
                    <a:pt x="2924" y="4694"/>
                  </a:cubicBezTo>
                  <a:cubicBezTo>
                    <a:pt x="3433" y="4774"/>
                    <a:pt x="3852" y="4859"/>
                    <a:pt x="4191" y="4937"/>
                  </a:cubicBezTo>
                  <a:cubicBezTo>
                    <a:pt x="4551" y="4625"/>
                    <a:pt x="4921" y="4283"/>
                    <a:pt x="5320" y="3905"/>
                  </a:cubicBezTo>
                  <a:lnTo>
                    <a:pt x="2952"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0"/>
            <p:cNvSpPr/>
            <p:nvPr/>
          </p:nvSpPr>
          <p:spPr>
            <a:xfrm>
              <a:off x="5445575" y="626850"/>
              <a:ext cx="650700" cy="472600"/>
            </a:xfrm>
            <a:custGeom>
              <a:rect b="b" l="l" r="r" t="t"/>
              <a:pathLst>
                <a:path extrusionOk="0" h="18904" w="26028">
                  <a:moveTo>
                    <a:pt x="11857" y="1477"/>
                  </a:moveTo>
                  <a:lnTo>
                    <a:pt x="11857" y="1477"/>
                  </a:lnTo>
                  <a:cubicBezTo>
                    <a:pt x="11857" y="1477"/>
                    <a:pt x="11857" y="1477"/>
                    <a:pt x="11857" y="1477"/>
                  </a:cubicBezTo>
                  <a:lnTo>
                    <a:pt x="11857" y="1477"/>
                  </a:lnTo>
                  <a:cubicBezTo>
                    <a:pt x="11857" y="1477"/>
                    <a:pt x="11857" y="1477"/>
                    <a:pt x="11857" y="1477"/>
                  </a:cubicBezTo>
                  <a:close/>
                  <a:moveTo>
                    <a:pt x="20281" y="1"/>
                  </a:moveTo>
                  <a:cubicBezTo>
                    <a:pt x="19214" y="1"/>
                    <a:pt x="18104" y="373"/>
                    <a:pt x="17190" y="521"/>
                  </a:cubicBezTo>
                  <a:cubicBezTo>
                    <a:pt x="15596" y="1374"/>
                    <a:pt x="13908" y="1534"/>
                    <a:pt x="12869" y="1534"/>
                  </a:cubicBezTo>
                  <a:cubicBezTo>
                    <a:pt x="12247" y="1534"/>
                    <a:pt x="11858" y="1477"/>
                    <a:pt x="11857" y="1477"/>
                  </a:cubicBezTo>
                  <a:lnTo>
                    <a:pt x="11857" y="1477"/>
                  </a:lnTo>
                  <a:cubicBezTo>
                    <a:pt x="8943" y="2215"/>
                    <a:pt x="6911" y="3350"/>
                    <a:pt x="5476" y="4609"/>
                  </a:cubicBezTo>
                  <a:cubicBezTo>
                    <a:pt x="4250" y="5686"/>
                    <a:pt x="3540" y="6850"/>
                    <a:pt x="2368" y="7588"/>
                  </a:cubicBezTo>
                  <a:cubicBezTo>
                    <a:pt x="1197" y="8327"/>
                    <a:pt x="408" y="8327"/>
                    <a:pt x="204" y="8786"/>
                  </a:cubicBezTo>
                  <a:cubicBezTo>
                    <a:pt x="0" y="9244"/>
                    <a:pt x="127" y="10238"/>
                    <a:pt x="942" y="11918"/>
                  </a:cubicBezTo>
                  <a:cubicBezTo>
                    <a:pt x="1758" y="13599"/>
                    <a:pt x="3438" y="14210"/>
                    <a:pt x="3438" y="14210"/>
                  </a:cubicBezTo>
                  <a:lnTo>
                    <a:pt x="7717" y="10543"/>
                  </a:lnTo>
                  <a:lnTo>
                    <a:pt x="7717" y="10543"/>
                  </a:lnTo>
                  <a:cubicBezTo>
                    <a:pt x="7717" y="10543"/>
                    <a:pt x="7411" y="11384"/>
                    <a:pt x="7106" y="12402"/>
                  </a:cubicBezTo>
                  <a:cubicBezTo>
                    <a:pt x="6800" y="13421"/>
                    <a:pt x="7004" y="14338"/>
                    <a:pt x="6469" y="14974"/>
                  </a:cubicBezTo>
                  <a:cubicBezTo>
                    <a:pt x="5934" y="15611"/>
                    <a:pt x="5603" y="16884"/>
                    <a:pt x="5450" y="17062"/>
                  </a:cubicBezTo>
                  <a:cubicBezTo>
                    <a:pt x="5297" y="17240"/>
                    <a:pt x="4202" y="17801"/>
                    <a:pt x="5068" y="18514"/>
                  </a:cubicBezTo>
                  <a:cubicBezTo>
                    <a:pt x="5417" y="18802"/>
                    <a:pt x="6123" y="18903"/>
                    <a:pt x="6984" y="18903"/>
                  </a:cubicBezTo>
                  <a:cubicBezTo>
                    <a:pt x="8257" y="18903"/>
                    <a:pt x="9871" y="18681"/>
                    <a:pt x="11174" y="18514"/>
                  </a:cubicBezTo>
                  <a:cubicBezTo>
                    <a:pt x="13358" y="18234"/>
                    <a:pt x="17954" y="17725"/>
                    <a:pt x="19355" y="17725"/>
                  </a:cubicBezTo>
                  <a:cubicBezTo>
                    <a:pt x="20756" y="17725"/>
                    <a:pt x="19737" y="16476"/>
                    <a:pt x="19737" y="16476"/>
                  </a:cubicBezTo>
                  <a:lnTo>
                    <a:pt x="20819" y="12657"/>
                  </a:lnTo>
                  <a:lnTo>
                    <a:pt x="24168" y="9244"/>
                  </a:lnTo>
                  <a:cubicBezTo>
                    <a:pt x="25518" y="8582"/>
                    <a:pt x="26027" y="7201"/>
                    <a:pt x="26027" y="7201"/>
                  </a:cubicBezTo>
                  <a:cubicBezTo>
                    <a:pt x="26027" y="7201"/>
                    <a:pt x="24576" y="4201"/>
                    <a:pt x="23073" y="1629"/>
                  </a:cubicBezTo>
                  <a:cubicBezTo>
                    <a:pt x="22330" y="357"/>
                    <a:pt x="21326" y="1"/>
                    <a:pt x="20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0"/>
            <p:cNvSpPr/>
            <p:nvPr/>
          </p:nvSpPr>
          <p:spPr>
            <a:xfrm>
              <a:off x="5669625" y="775200"/>
              <a:ext cx="331025" cy="321200"/>
            </a:xfrm>
            <a:custGeom>
              <a:rect b="b" l="l" r="r" t="t"/>
              <a:pathLst>
                <a:path extrusionOk="0" h="12848" w="13241">
                  <a:moveTo>
                    <a:pt x="8690" y="0"/>
                  </a:moveTo>
                  <a:cubicBezTo>
                    <a:pt x="8446" y="0"/>
                    <a:pt x="8199" y="116"/>
                    <a:pt x="8043" y="363"/>
                  </a:cubicBezTo>
                  <a:cubicBezTo>
                    <a:pt x="7261" y="1609"/>
                    <a:pt x="6973" y="3729"/>
                    <a:pt x="6375" y="5301"/>
                  </a:cubicBezTo>
                  <a:cubicBezTo>
                    <a:pt x="5572" y="7417"/>
                    <a:pt x="3754" y="7938"/>
                    <a:pt x="1670" y="10111"/>
                  </a:cubicBezTo>
                  <a:cubicBezTo>
                    <a:pt x="556" y="11273"/>
                    <a:pt x="144" y="12218"/>
                    <a:pt x="0" y="12848"/>
                  </a:cubicBezTo>
                  <a:cubicBezTo>
                    <a:pt x="760" y="12770"/>
                    <a:pt x="1528" y="12667"/>
                    <a:pt x="2212" y="12579"/>
                  </a:cubicBezTo>
                  <a:cubicBezTo>
                    <a:pt x="4396" y="12300"/>
                    <a:pt x="8992" y="11790"/>
                    <a:pt x="10393" y="11790"/>
                  </a:cubicBezTo>
                  <a:cubicBezTo>
                    <a:pt x="11794" y="11790"/>
                    <a:pt x="10775" y="10542"/>
                    <a:pt x="10775" y="10542"/>
                  </a:cubicBezTo>
                  <a:lnTo>
                    <a:pt x="11857" y="6723"/>
                  </a:lnTo>
                  <a:lnTo>
                    <a:pt x="13240" y="5313"/>
                  </a:lnTo>
                  <a:lnTo>
                    <a:pt x="10978" y="3603"/>
                  </a:lnTo>
                  <a:cubicBezTo>
                    <a:pt x="10058" y="4476"/>
                    <a:pt x="9837" y="4873"/>
                    <a:pt x="9837" y="4873"/>
                  </a:cubicBezTo>
                  <a:cubicBezTo>
                    <a:pt x="9348" y="4011"/>
                    <a:pt x="9557" y="3324"/>
                    <a:pt x="9539" y="1786"/>
                  </a:cubicBezTo>
                  <a:cubicBezTo>
                    <a:pt x="9534" y="1334"/>
                    <a:pt x="9492" y="946"/>
                    <a:pt x="9433" y="623"/>
                  </a:cubicBezTo>
                  <a:cubicBezTo>
                    <a:pt x="9362" y="223"/>
                    <a:pt x="9029" y="0"/>
                    <a:pt x="8690"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30"/>
            <p:cNvSpPr/>
            <p:nvPr/>
          </p:nvSpPr>
          <p:spPr>
            <a:xfrm>
              <a:off x="5710575" y="488500"/>
              <a:ext cx="170025" cy="245950"/>
            </a:xfrm>
            <a:custGeom>
              <a:rect b="b" l="l" r="r" t="t"/>
              <a:pathLst>
                <a:path extrusionOk="0" h="9838" w="6801">
                  <a:moveTo>
                    <a:pt x="5501" y="1"/>
                  </a:moveTo>
                  <a:cubicBezTo>
                    <a:pt x="5501" y="1"/>
                    <a:pt x="5249" y="357"/>
                    <a:pt x="4824" y="357"/>
                  </a:cubicBezTo>
                  <a:cubicBezTo>
                    <a:pt x="4701" y="357"/>
                    <a:pt x="4563" y="327"/>
                    <a:pt x="4413" y="250"/>
                  </a:cubicBezTo>
                  <a:cubicBezTo>
                    <a:pt x="4141" y="469"/>
                    <a:pt x="3901" y="720"/>
                    <a:pt x="3409" y="720"/>
                  </a:cubicBezTo>
                  <a:cubicBezTo>
                    <a:pt x="3347" y="720"/>
                    <a:pt x="3281" y="716"/>
                    <a:pt x="3211" y="708"/>
                  </a:cubicBezTo>
                  <a:cubicBezTo>
                    <a:pt x="3211" y="708"/>
                    <a:pt x="3191" y="1949"/>
                    <a:pt x="2480" y="2006"/>
                  </a:cubicBezTo>
                  <a:cubicBezTo>
                    <a:pt x="2724" y="2503"/>
                    <a:pt x="2119" y="2910"/>
                    <a:pt x="2119" y="2910"/>
                  </a:cubicBezTo>
                  <a:cubicBezTo>
                    <a:pt x="2119" y="2910"/>
                    <a:pt x="2598" y="4489"/>
                    <a:pt x="2083" y="6762"/>
                  </a:cubicBezTo>
                  <a:lnTo>
                    <a:pt x="1257" y="7011"/>
                  </a:lnTo>
                  <a:cubicBezTo>
                    <a:pt x="1257" y="7011"/>
                    <a:pt x="0" y="9838"/>
                    <a:pt x="1567" y="9838"/>
                  </a:cubicBezTo>
                  <a:cubicBezTo>
                    <a:pt x="3133" y="9838"/>
                    <a:pt x="6590" y="6055"/>
                    <a:pt x="6590" y="6055"/>
                  </a:cubicBezTo>
                  <a:lnTo>
                    <a:pt x="6590" y="6055"/>
                  </a:lnTo>
                  <a:lnTo>
                    <a:pt x="5469" y="6178"/>
                  </a:lnTo>
                  <a:lnTo>
                    <a:pt x="5373" y="4719"/>
                  </a:lnTo>
                  <a:lnTo>
                    <a:pt x="5373" y="4719"/>
                  </a:lnTo>
                  <a:cubicBezTo>
                    <a:pt x="5373" y="4719"/>
                    <a:pt x="5403" y="4722"/>
                    <a:pt x="5453" y="4722"/>
                  </a:cubicBezTo>
                  <a:cubicBezTo>
                    <a:pt x="5665" y="4722"/>
                    <a:pt x="6247" y="4672"/>
                    <a:pt x="6495" y="4145"/>
                  </a:cubicBezTo>
                  <a:cubicBezTo>
                    <a:pt x="6801" y="3496"/>
                    <a:pt x="6406" y="2784"/>
                    <a:pt x="6234" y="2100"/>
                  </a:cubicBezTo>
                  <a:cubicBezTo>
                    <a:pt x="6029" y="1294"/>
                    <a:pt x="5902" y="440"/>
                    <a:pt x="5501"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30"/>
            <p:cNvSpPr/>
            <p:nvPr/>
          </p:nvSpPr>
          <p:spPr>
            <a:xfrm>
              <a:off x="5788150" y="593500"/>
              <a:ext cx="59150" cy="49625"/>
            </a:xfrm>
            <a:custGeom>
              <a:rect b="b" l="l" r="r" t="t"/>
              <a:pathLst>
                <a:path extrusionOk="0" h="1985" w="2366">
                  <a:moveTo>
                    <a:pt x="372" y="0"/>
                  </a:moveTo>
                  <a:cubicBezTo>
                    <a:pt x="173" y="0"/>
                    <a:pt x="1" y="202"/>
                    <a:pt x="69" y="424"/>
                  </a:cubicBezTo>
                  <a:cubicBezTo>
                    <a:pt x="158" y="718"/>
                    <a:pt x="314" y="928"/>
                    <a:pt x="647" y="1091"/>
                  </a:cubicBezTo>
                  <a:cubicBezTo>
                    <a:pt x="1213" y="1368"/>
                    <a:pt x="1595" y="1985"/>
                    <a:pt x="2249" y="1985"/>
                  </a:cubicBezTo>
                  <a:cubicBezTo>
                    <a:pt x="2287" y="1985"/>
                    <a:pt x="2326" y="1982"/>
                    <a:pt x="2366" y="1978"/>
                  </a:cubicBezTo>
                  <a:lnTo>
                    <a:pt x="2270" y="519"/>
                  </a:lnTo>
                  <a:cubicBezTo>
                    <a:pt x="2244" y="520"/>
                    <a:pt x="2216" y="520"/>
                    <a:pt x="2189" y="520"/>
                  </a:cubicBezTo>
                  <a:cubicBezTo>
                    <a:pt x="1663" y="520"/>
                    <a:pt x="1049" y="357"/>
                    <a:pt x="532" y="46"/>
                  </a:cubicBezTo>
                  <a:cubicBezTo>
                    <a:pt x="479" y="14"/>
                    <a:pt x="425" y="0"/>
                    <a:pt x="372" y="0"/>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0"/>
            <p:cNvSpPr/>
            <p:nvPr/>
          </p:nvSpPr>
          <p:spPr>
            <a:xfrm>
              <a:off x="5520700" y="777725"/>
              <a:ext cx="147725" cy="204375"/>
            </a:xfrm>
            <a:custGeom>
              <a:rect b="b" l="l" r="r" t="t"/>
              <a:pathLst>
                <a:path extrusionOk="0" h="8175" w="5909">
                  <a:moveTo>
                    <a:pt x="5909" y="0"/>
                  </a:moveTo>
                  <a:cubicBezTo>
                    <a:pt x="5909" y="0"/>
                    <a:pt x="4024" y="230"/>
                    <a:pt x="3540" y="1987"/>
                  </a:cubicBezTo>
                  <a:cubicBezTo>
                    <a:pt x="3056" y="3744"/>
                    <a:pt x="2495" y="4355"/>
                    <a:pt x="1579" y="4941"/>
                  </a:cubicBezTo>
                  <a:cubicBezTo>
                    <a:pt x="663" y="5526"/>
                    <a:pt x="0" y="7132"/>
                    <a:pt x="433" y="8175"/>
                  </a:cubicBezTo>
                  <a:lnTo>
                    <a:pt x="4711" y="4508"/>
                  </a:lnTo>
                  <a:lnTo>
                    <a:pt x="5909" y="0"/>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30"/>
            <p:cNvSpPr/>
            <p:nvPr/>
          </p:nvSpPr>
          <p:spPr>
            <a:xfrm>
              <a:off x="5898025" y="650875"/>
              <a:ext cx="57400" cy="117000"/>
            </a:xfrm>
            <a:custGeom>
              <a:rect b="b" l="l" r="r" t="t"/>
              <a:pathLst>
                <a:path extrusionOk="0" h="4680" w="2296">
                  <a:moveTo>
                    <a:pt x="2292" y="0"/>
                  </a:moveTo>
                  <a:cubicBezTo>
                    <a:pt x="1724" y="187"/>
                    <a:pt x="1253" y="550"/>
                    <a:pt x="893" y="1078"/>
                  </a:cubicBezTo>
                  <a:cubicBezTo>
                    <a:pt x="604" y="1499"/>
                    <a:pt x="386" y="2028"/>
                    <a:pt x="243" y="2647"/>
                  </a:cubicBezTo>
                  <a:cubicBezTo>
                    <a:pt x="0" y="3702"/>
                    <a:pt x="61" y="4670"/>
                    <a:pt x="62" y="4679"/>
                  </a:cubicBezTo>
                  <a:lnTo>
                    <a:pt x="73" y="4678"/>
                  </a:lnTo>
                  <a:cubicBezTo>
                    <a:pt x="73" y="4669"/>
                    <a:pt x="12" y="3703"/>
                    <a:pt x="254" y="2649"/>
                  </a:cubicBezTo>
                  <a:cubicBezTo>
                    <a:pt x="397" y="2031"/>
                    <a:pt x="615" y="1504"/>
                    <a:pt x="902" y="1083"/>
                  </a:cubicBezTo>
                  <a:cubicBezTo>
                    <a:pt x="1260" y="557"/>
                    <a:pt x="1729" y="196"/>
                    <a:pt x="2295" y="11"/>
                  </a:cubicBezTo>
                  <a:lnTo>
                    <a:pt x="2292" y="0"/>
                  </a:lnTo>
                  <a:close/>
                </a:path>
              </a:pathLst>
            </a:custGeom>
            <a:solidFill>
              <a:srgbClr val="4C2B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30"/>
            <p:cNvSpPr/>
            <p:nvPr/>
          </p:nvSpPr>
          <p:spPr>
            <a:xfrm>
              <a:off x="5796050" y="1152625"/>
              <a:ext cx="74800" cy="180650"/>
            </a:xfrm>
            <a:custGeom>
              <a:rect b="b" l="l" r="r" t="t"/>
              <a:pathLst>
                <a:path extrusionOk="0" h="7226" w="2992">
                  <a:moveTo>
                    <a:pt x="12" y="0"/>
                  </a:moveTo>
                  <a:lnTo>
                    <a:pt x="0" y="6"/>
                  </a:lnTo>
                  <a:lnTo>
                    <a:pt x="2980" y="7225"/>
                  </a:lnTo>
                  <a:lnTo>
                    <a:pt x="2991" y="7221"/>
                  </a:lnTo>
                  <a:lnTo>
                    <a:pt x="12" y="0"/>
                  </a:lnTo>
                  <a:close/>
                </a:path>
              </a:pathLst>
            </a:custGeom>
            <a:solidFill>
              <a:srgbClr val="284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0"/>
            <p:cNvSpPr/>
            <p:nvPr/>
          </p:nvSpPr>
          <p:spPr>
            <a:xfrm>
              <a:off x="5819100" y="1208575"/>
              <a:ext cx="108500" cy="124650"/>
            </a:xfrm>
            <a:custGeom>
              <a:rect b="b" l="l" r="r" t="t"/>
              <a:pathLst>
                <a:path extrusionOk="0" h="4986" w="4340">
                  <a:moveTo>
                    <a:pt x="1" y="0"/>
                  </a:moveTo>
                  <a:lnTo>
                    <a:pt x="2059" y="4986"/>
                  </a:lnTo>
                  <a:cubicBezTo>
                    <a:pt x="2635" y="4551"/>
                    <a:pt x="3310" y="4182"/>
                    <a:pt x="4018" y="3870"/>
                  </a:cubicBezTo>
                  <a:cubicBezTo>
                    <a:pt x="4340" y="3728"/>
                    <a:pt x="4332" y="3269"/>
                    <a:pt x="4001" y="3147"/>
                  </a:cubicBezTo>
                  <a:cubicBezTo>
                    <a:pt x="2768" y="2690"/>
                    <a:pt x="1947" y="1951"/>
                    <a:pt x="1460" y="1179"/>
                  </a:cubicBezTo>
                  <a:cubicBezTo>
                    <a:pt x="721" y="8"/>
                    <a:pt x="1" y="0"/>
                    <a:pt x="1"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0"/>
            <p:cNvSpPr/>
            <p:nvPr/>
          </p:nvSpPr>
          <p:spPr>
            <a:xfrm>
              <a:off x="5646750" y="1483675"/>
              <a:ext cx="89800" cy="128150"/>
            </a:xfrm>
            <a:custGeom>
              <a:rect b="b" l="l" r="r" t="t"/>
              <a:pathLst>
                <a:path extrusionOk="0" h="5126" w="3592">
                  <a:moveTo>
                    <a:pt x="2402" y="0"/>
                  </a:moveTo>
                  <a:cubicBezTo>
                    <a:pt x="1836" y="0"/>
                    <a:pt x="1544" y="906"/>
                    <a:pt x="1274" y="1788"/>
                  </a:cubicBezTo>
                  <a:cubicBezTo>
                    <a:pt x="994" y="2705"/>
                    <a:pt x="0" y="5048"/>
                    <a:pt x="434" y="5124"/>
                  </a:cubicBezTo>
                  <a:cubicBezTo>
                    <a:pt x="442" y="5125"/>
                    <a:pt x="449" y="5126"/>
                    <a:pt x="457" y="5126"/>
                  </a:cubicBezTo>
                  <a:cubicBezTo>
                    <a:pt x="911" y="5126"/>
                    <a:pt x="2140" y="3024"/>
                    <a:pt x="2140" y="3024"/>
                  </a:cubicBezTo>
                  <a:lnTo>
                    <a:pt x="3362" y="1711"/>
                  </a:lnTo>
                  <a:cubicBezTo>
                    <a:pt x="2369" y="871"/>
                    <a:pt x="3591" y="387"/>
                    <a:pt x="3591" y="387"/>
                  </a:cubicBezTo>
                  <a:cubicBezTo>
                    <a:pt x="3591" y="387"/>
                    <a:pt x="3082" y="82"/>
                    <a:pt x="2471" y="5"/>
                  </a:cubicBezTo>
                  <a:cubicBezTo>
                    <a:pt x="2448" y="2"/>
                    <a:pt x="2425"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0"/>
            <p:cNvSpPr/>
            <p:nvPr/>
          </p:nvSpPr>
          <p:spPr>
            <a:xfrm>
              <a:off x="5918625" y="2063800"/>
              <a:ext cx="154725" cy="130525"/>
            </a:xfrm>
            <a:custGeom>
              <a:rect b="b" l="l" r="r" t="t"/>
              <a:pathLst>
                <a:path extrusionOk="0" h="5221" w="6189">
                  <a:moveTo>
                    <a:pt x="739" y="0"/>
                  </a:moveTo>
                  <a:cubicBezTo>
                    <a:pt x="739" y="0"/>
                    <a:pt x="51" y="790"/>
                    <a:pt x="26" y="1376"/>
                  </a:cubicBezTo>
                  <a:cubicBezTo>
                    <a:pt x="0" y="1961"/>
                    <a:pt x="967" y="2598"/>
                    <a:pt x="2241" y="3413"/>
                  </a:cubicBezTo>
                  <a:cubicBezTo>
                    <a:pt x="3314" y="4100"/>
                    <a:pt x="4370" y="5221"/>
                    <a:pt x="5102" y="5221"/>
                  </a:cubicBezTo>
                  <a:cubicBezTo>
                    <a:pt x="5238" y="5221"/>
                    <a:pt x="5363" y="5182"/>
                    <a:pt x="5475" y="5094"/>
                  </a:cubicBezTo>
                  <a:cubicBezTo>
                    <a:pt x="6188" y="4533"/>
                    <a:pt x="4508" y="2878"/>
                    <a:pt x="4508" y="2878"/>
                  </a:cubicBezTo>
                  <a:lnTo>
                    <a:pt x="3387" y="535"/>
                  </a:lnTo>
                  <a:cubicBezTo>
                    <a:pt x="3123" y="406"/>
                    <a:pt x="2877" y="357"/>
                    <a:pt x="2655" y="357"/>
                  </a:cubicBezTo>
                  <a:cubicBezTo>
                    <a:pt x="1957" y="357"/>
                    <a:pt x="1503" y="841"/>
                    <a:pt x="1503" y="841"/>
                  </a:cubicBezTo>
                  <a:lnTo>
                    <a:pt x="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30"/>
            <p:cNvSpPr/>
            <p:nvPr/>
          </p:nvSpPr>
          <p:spPr>
            <a:xfrm>
              <a:off x="5180075" y="1051925"/>
              <a:ext cx="67925" cy="75525"/>
            </a:xfrm>
            <a:custGeom>
              <a:rect b="b" l="l" r="r" t="t"/>
              <a:pathLst>
                <a:path extrusionOk="0" h="3021" w="2717">
                  <a:moveTo>
                    <a:pt x="1601" y="1"/>
                  </a:moveTo>
                  <a:cubicBezTo>
                    <a:pt x="1184" y="1"/>
                    <a:pt x="769" y="308"/>
                    <a:pt x="545" y="760"/>
                  </a:cubicBezTo>
                  <a:cubicBezTo>
                    <a:pt x="0" y="1857"/>
                    <a:pt x="122" y="3020"/>
                    <a:pt x="677" y="3020"/>
                  </a:cubicBezTo>
                  <a:cubicBezTo>
                    <a:pt x="678" y="3020"/>
                    <a:pt x="679" y="3020"/>
                    <a:pt x="680" y="3020"/>
                  </a:cubicBezTo>
                  <a:cubicBezTo>
                    <a:pt x="1376" y="3015"/>
                    <a:pt x="1534" y="2640"/>
                    <a:pt x="1670" y="2265"/>
                  </a:cubicBezTo>
                  <a:cubicBezTo>
                    <a:pt x="1670" y="2265"/>
                    <a:pt x="1700" y="2274"/>
                    <a:pt x="1749" y="2274"/>
                  </a:cubicBezTo>
                  <a:cubicBezTo>
                    <a:pt x="1872" y="2274"/>
                    <a:pt x="2118" y="2213"/>
                    <a:pt x="2312" y="1783"/>
                  </a:cubicBezTo>
                  <a:cubicBezTo>
                    <a:pt x="2583" y="1183"/>
                    <a:pt x="2716" y="557"/>
                    <a:pt x="2290" y="339"/>
                  </a:cubicBezTo>
                  <a:cubicBezTo>
                    <a:pt x="2083" y="103"/>
                    <a:pt x="1842" y="1"/>
                    <a:pt x="1601"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30"/>
            <p:cNvSpPr/>
            <p:nvPr/>
          </p:nvSpPr>
          <p:spPr>
            <a:xfrm>
              <a:off x="5223463" y="1075300"/>
              <a:ext cx="9075" cy="33200"/>
            </a:xfrm>
            <a:custGeom>
              <a:rect b="b" l="l" r="r" t="t"/>
              <a:pathLst>
                <a:path extrusionOk="0" h="1328" w="363">
                  <a:moveTo>
                    <a:pt x="346" y="1"/>
                  </a:moveTo>
                  <a:lnTo>
                    <a:pt x="1" y="1323"/>
                  </a:lnTo>
                  <a:lnTo>
                    <a:pt x="17" y="1327"/>
                  </a:lnTo>
                  <a:lnTo>
                    <a:pt x="363" y="5"/>
                  </a:lnTo>
                  <a:lnTo>
                    <a:pt x="346"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30"/>
            <p:cNvSpPr/>
            <p:nvPr/>
          </p:nvSpPr>
          <p:spPr>
            <a:xfrm>
              <a:off x="5194600" y="1080825"/>
              <a:ext cx="34600" cy="7550"/>
            </a:xfrm>
            <a:custGeom>
              <a:rect b="b" l="l" r="r" t="t"/>
              <a:pathLst>
                <a:path extrusionOk="0" h="302" w="1384">
                  <a:moveTo>
                    <a:pt x="10" y="1"/>
                  </a:moveTo>
                  <a:lnTo>
                    <a:pt x="0" y="16"/>
                  </a:lnTo>
                  <a:cubicBezTo>
                    <a:pt x="299" y="206"/>
                    <a:pt x="580" y="301"/>
                    <a:pt x="818" y="301"/>
                  </a:cubicBezTo>
                  <a:cubicBezTo>
                    <a:pt x="1058" y="301"/>
                    <a:pt x="1255" y="205"/>
                    <a:pt x="1383" y="13"/>
                  </a:cubicBezTo>
                  <a:lnTo>
                    <a:pt x="1368" y="4"/>
                  </a:lnTo>
                  <a:cubicBezTo>
                    <a:pt x="1251" y="180"/>
                    <a:pt x="1071" y="277"/>
                    <a:pt x="847" y="284"/>
                  </a:cubicBezTo>
                  <a:cubicBezTo>
                    <a:pt x="836" y="285"/>
                    <a:pt x="825" y="285"/>
                    <a:pt x="814" y="285"/>
                  </a:cubicBezTo>
                  <a:cubicBezTo>
                    <a:pt x="579" y="285"/>
                    <a:pt x="301" y="187"/>
                    <a:pt x="10"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30"/>
            <p:cNvSpPr/>
            <p:nvPr/>
          </p:nvSpPr>
          <p:spPr>
            <a:xfrm>
              <a:off x="5191725" y="1091800"/>
              <a:ext cx="34600" cy="7525"/>
            </a:xfrm>
            <a:custGeom>
              <a:rect b="b" l="l" r="r" t="t"/>
              <a:pathLst>
                <a:path extrusionOk="0" h="301" w="1384">
                  <a:moveTo>
                    <a:pt x="11" y="1"/>
                  </a:moveTo>
                  <a:lnTo>
                    <a:pt x="1" y="16"/>
                  </a:lnTo>
                  <a:cubicBezTo>
                    <a:pt x="299" y="205"/>
                    <a:pt x="581" y="300"/>
                    <a:pt x="819" y="300"/>
                  </a:cubicBezTo>
                  <a:cubicBezTo>
                    <a:pt x="1059" y="300"/>
                    <a:pt x="1256" y="204"/>
                    <a:pt x="1384" y="12"/>
                  </a:cubicBezTo>
                  <a:lnTo>
                    <a:pt x="1369" y="3"/>
                  </a:lnTo>
                  <a:cubicBezTo>
                    <a:pt x="1252" y="179"/>
                    <a:pt x="1072" y="276"/>
                    <a:pt x="847" y="284"/>
                  </a:cubicBezTo>
                  <a:cubicBezTo>
                    <a:pt x="838" y="285"/>
                    <a:pt x="828" y="285"/>
                    <a:pt x="818" y="285"/>
                  </a:cubicBezTo>
                  <a:cubicBezTo>
                    <a:pt x="582" y="285"/>
                    <a:pt x="303" y="187"/>
                    <a:pt x="11"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0"/>
            <p:cNvSpPr/>
            <p:nvPr/>
          </p:nvSpPr>
          <p:spPr>
            <a:xfrm>
              <a:off x="5188875" y="1102750"/>
              <a:ext cx="34600" cy="7525"/>
            </a:xfrm>
            <a:custGeom>
              <a:rect b="b" l="l" r="r" t="t"/>
              <a:pathLst>
                <a:path extrusionOk="0" h="301" w="1384">
                  <a:moveTo>
                    <a:pt x="10" y="1"/>
                  </a:moveTo>
                  <a:lnTo>
                    <a:pt x="1" y="16"/>
                  </a:lnTo>
                  <a:cubicBezTo>
                    <a:pt x="299" y="206"/>
                    <a:pt x="579" y="300"/>
                    <a:pt x="819" y="300"/>
                  </a:cubicBezTo>
                  <a:cubicBezTo>
                    <a:pt x="1059" y="300"/>
                    <a:pt x="1256" y="205"/>
                    <a:pt x="1384" y="14"/>
                  </a:cubicBezTo>
                  <a:lnTo>
                    <a:pt x="1369" y="4"/>
                  </a:lnTo>
                  <a:cubicBezTo>
                    <a:pt x="1251" y="180"/>
                    <a:pt x="1072" y="276"/>
                    <a:pt x="847" y="284"/>
                  </a:cubicBezTo>
                  <a:cubicBezTo>
                    <a:pt x="836" y="285"/>
                    <a:pt x="826" y="285"/>
                    <a:pt x="815" y="285"/>
                  </a:cubicBezTo>
                  <a:cubicBezTo>
                    <a:pt x="579" y="285"/>
                    <a:pt x="301" y="187"/>
                    <a:pt x="10"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30"/>
            <p:cNvSpPr/>
            <p:nvPr/>
          </p:nvSpPr>
          <p:spPr>
            <a:xfrm>
              <a:off x="5191775" y="1113800"/>
              <a:ext cx="28100" cy="7225"/>
            </a:xfrm>
            <a:custGeom>
              <a:rect b="b" l="l" r="r" t="t"/>
              <a:pathLst>
                <a:path extrusionOk="0" h="289" w="1124">
                  <a:moveTo>
                    <a:pt x="1109" y="0"/>
                  </a:moveTo>
                  <a:cubicBezTo>
                    <a:pt x="987" y="182"/>
                    <a:pt x="805" y="274"/>
                    <a:pt x="577" y="274"/>
                  </a:cubicBezTo>
                  <a:cubicBezTo>
                    <a:pt x="410" y="274"/>
                    <a:pt x="218" y="225"/>
                    <a:pt x="7" y="126"/>
                  </a:cubicBezTo>
                  <a:lnTo>
                    <a:pt x="0" y="142"/>
                  </a:lnTo>
                  <a:cubicBezTo>
                    <a:pt x="210" y="240"/>
                    <a:pt x="403" y="289"/>
                    <a:pt x="574" y="289"/>
                  </a:cubicBezTo>
                  <a:cubicBezTo>
                    <a:pt x="809" y="289"/>
                    <a:pt x="1000" y="195"/>
                    <a:pt x="1124" y="10"/>
                  </a:cubicBezTo>
                  <a:lnTo>
                    <a:pt x="110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0"/>
            <p:cNvSpPr/>
            <p:nvPr/>
          </p:nvSpPr>
          <p:spPr>
            <a:xfrm>
              <a:off x="5681450" y="806875"/>
              <a:ext cx="458450" cy="221125"/>
            </a:xfrm>
            <a:custGeom>
              <a:rect b="b" l="l" r="r" t="t"/>
              <a:pathLst>
                <a:path extrusionOk="0" h="8845" w="18338">
                  <a:moveTo>
                    <a:pt x="15977" y="0"/>
                  </a:moveTo>
                  <a:cubicBezTo>
                    <a:pt x="15183" y="0"/>
                    <a:pt x="12417" y="165"/>
                    <a:pt x="10505" y="2336"/>
                  </a:cubicBezTo>
                  <a:lnTo>
                    <a:pt x="11384" y="4259"/>
                  </a:lnTo>
                  <a:lnTo>
                    <a:pt x="3645" y="3444"/>
                  </a:lnTo>
                  <a:lnTo>
                    <a:pt x="2419" y="2204"/>
                  </a:lnTo>
                  <a:cubicBezTo>
                    <a:pt x="2214" y="1997"/>
                    <a:pt x="1939" y="1888"/>
                    <a:pt x="1658" y="1888"/>
                  </a:cubicBezTo>
                  <a:cubicBezTo>
                    <a:pt x="1528" y="1888"/>
                    <a:pt x="1397" y="1911"/>
                    <a:pt x="1271" y="1959"/>
                  </a:cubicBezTo>
                  <a:cubicBezTo>
                    <a:pt x="732" y="2164"/>
                    <a:pt x="62" y="2468"/>
                    <a:pt x="39" y="2718"/>
                  </a:cubicBezTo>
                  <a:cubicBezTo>
                    <a:pt x="0" y="3138"/>
                    <a:pt x="497" y="3444"/>
                    <a:pt x="497" y="3444"/>
                  </a:cubicBezTo>
                  <a:cubicBezTo>
                    <a:pt x="497" y="3444"/>
                    <a:pt x="344" y="3978"/>
                    <a:pt x="879" y="4093"/>
                  </a:cubicBezTo>
                  <a:cubicBezTo>
                    <a:pt x="1009" y="4407"/>
                    <a:pt x="1178" y="4478"/>
                    <a:pt x="1399" y="4478"/>
                  </a:cubicBezTo>
                  <a:cubicBezTo>
                    <a:pt x="1473" y="4478"/>
                    <a:pt x="1552" y="4470"/>
                    <a:pt x="1638" y="4461"/>
                  </a:cubicBezTo>
                  <a:cubicBezTo>
                    <a:pt x="1739" y="4761"/>
                    <a:pt x="2022" y="4896"/>
                    <a:pt x="2249" y="4896"/>
                  </a:cubicBezTo>
                  <a:cubicBezTo>
                    <a:pt x="2446" y="5087"/>
                    <a:pt x="2776" y="5180"/>
                    <a:pt x="3125" y="5180"/>
                  </a:cubicBezTo>
                  <a:cubicBezTo>
                    <a:pt x="3427" y="5180"/>
                    <a:pt x="3744" y="5110"/>
                    <a:pt x="4001" y="4972"/>
                  </a:cubicBezTo>
                  <a:cubicBezTo>
                    <a:pt x="4001" y="4972"/>
                    <a:pt x="5731" y="5812"/>
                    <a:pt x="9093" y="7416"/>
                  </a:cubicBezTo>
                  <a:cubicBezTo>
                    <a:pt x="11135" y="8391"/>
                    <a:pt x="12838" y="8844"/>
                    <a:pt x="14238" y="8844"/>
                  </a:cubicBezTo>
                  <a:cubicBezTo>
                    <a:pt x="15142" y="8844"/>
                    <a:pt x="15920" y="8655"/>
                    <a:pt x="16580" y="8296"/>
                  </a:cubicBezTo>
                  <a:cubicBezTo>
                    <a:pt x="18260" y="7378"/>
                    <a:pt x="18337" y="4934"/>
                    <a:pt x="17802" y="3597"/>
                  </a:cubicBezTo>
                  <a:cubicBezTo>
                    <a:pt x="17267" y="2260"/>
                    <a:pt x="16198" y="5"/>
                    <a:pt x="16198" y="5"/>
                  </a:cubicBezTo>
                  <a:cubicBezTo>
                    <a:pt x="16198" y="5"/>
                    <a:pt x="16119" y="0"/>
                    <a:pt x="15977"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0"/>
            <p:cNvSpPr/>
            <p:nvPr/>
          </p:nvSpPr>
          <p:spPr>
            <a:xfrm>
              <a:off x="5693925" y="871325"/>
              <a:ext cx="31300" cy="21875"/>
            </a:xfrm>
            <a:custGeom>
              <a:rect b="b" l="l" r="r" t="t"/>
              <a:pathLst>
                <a:path extrusionOk="0" h="875" w="1252">
                  <a:moveTo>
                    <a:pt x="1242" y="1"/>
                  </a:moveTo>
                  <a:lnTo>
                    <a:pt x="1" y="860"/>
                  </a:lnTo>
                  <a:lnTo>
                    <a:pt x="10" y="875"/>
                  </a:lnTo>
                  <a:lnTo>
                    <a:pt x="1252" y="14"/>
                  </a:lnTo>
                  <a:lnTo>
                    <a:pt x="1242"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0"/>
            <p:cNvSpPr/>
            <p:nvPr/>
          </p:nvSpPr>
          <p:spPr>
            <a:xfrm>
              <a:off x="5703200" y="884875"/>
              <a:ext cx="28925" cy="24725"/>
            </a:xfrm>
            <a:custGeom>
              <a:rect b="b" l="l" r="r" t="t"/>
              <a:pathLst>
                <a:path extrusionOk="0" h="989" w="1157">
                  <a:moveTo>
                    <a:pt x="1145" y="0"/>
                  </a:moveTo>
                  <a:lnTo>
                    <a:pt x="0" y="975"/>
                  </a:lnTo>
                  <a:lnTo>
                    <a:pt x="12" y="989"/>
                  </a:lnTo>
                  <a:lnTo>
                    <a:pt x="1157" y="14"/>
                  </a:lnTo>
                  <a:lnTo>
                    <a:pt x="1145"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0"/>
            <p:cNvSpPr/>
            <p:nvPr/>
          </p:nvSpPr>
          <p:spPr>
            <a:xfrm>
              <a:off x="5722175" y="896700"/>
              <a:ext cx="19550" cy="21700"/>
            </a:xfrm>
            <a:custGeom>
              <a:rect b="b" l="l" r="r" t="t"/>
              <a:pathLst>
                <a:path extrusionOk="0" h="868" w="782">
                  <a:moveTo>
                    <a:pt x="769" y="0"/>
                  </a:moveTo>
                  <a:lnTo>
                    <a:pt x="1" y="856"/>
                  </a:lnTo>
                  <a:lnTo>
                    <a:pt x="14" y="868"/>
                  </a:lnTo>
                  <a:lnTo>
                    <a:pt x="782" y="12"/>
                  </a:lnTo>
                  <a:lnTo>
                    <a:pt x="76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0"/>
            <p:cNvSpPr/>
            <p:nvPr/>
          </p:nvSpPr>
          <p:spPr>
            <a:xfrm>
              <a:off x="5737275" y="909150"/>
              <a:ext cx="12950" cy="20325"/>
            </a:xfrm>
            <a:custGeom>
              <a:rect b="b" l="l" r="r" t="t"/>
              <a:pathLst>
                <a:path extrusionOk="0" h="813" w="518">
                  <a:moveTo>
                    <a:pt x="503" y="1"/>
                  </a:moveTo>
                  <a:lnTo>
                    <a:pt x="0" y="803"/>
                  </a:lnTo>
                  <a:lnTo>
                    <a:pt x="15" y="812"/>
                  </a:lnTo>
                  <a:lnTo>
                    <a:pt x="517" y="9"/>
                  </a:lnTo>
                  <a:lnTo>
                    <a:pt x="503"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0"/>
            <p:cNvSpPr/>
            <p:nvPr/>
          </p:nvSpPr>
          <p:spPr>
            <a:xfrm>
              <a:off x="5966000" y="913275"/>
              <a:ext cx="74025" cy="6675"/>
            </a:xfrm>
            <a:custGeom>
              <a:rect b="b" l="l" r="r" t="t"/>
              <a:pathLst>
                <a:path extrusionOk="0" h="267" w="2961">
                  <a:moveTo>
                    <a:pt x="0" y="1"/>
                  </a:moveTo>
                  <a:lnTo>
                    <a:pt x="0" y="11"/>
                  </a:lnTo>
                  <a:lnTo>
                    <a:pt x="2960" y="266"/>
                  </a:lnTo>
                  <a:lnTo>
                    <a:pt x="2961" y="256"/>
                  </a:lnTo>
                  <a:lnTo>
                    <a:pt x="0"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0"/>
            <p:cNvSpPr/>
            <p:nvPr/>
          </p:nvSpPr>
          <p:spPr>
            <a:xfrm>
              <a:off x="5944075" y="806875"/>
              <a:ext cx="168000" cy="72925"/>
            </a:xfrm>
            <a:custGeom>
              <a:rect b="b" l="l" r="r" t="t"/>
              <a:pathLst>
                <a:path extrusionOk="0" h="2917" w="6720">
                  <a:moveTo>
                    <a:pt x="5472" y="0"/>
                  </a:moveTo>
                  <a:cubicBezTo>
                    <a:pt x="4678" y="0"/>
                    <a:pt x="1913" y="165"/>
                    <a:pt x="0" y="2336"/>
                  </a:cubicBezTo>
                  <a:lnTo>
                    <a:pt x="260" y="2906"/>
                  </a:lnTo>
                  <a:cubicBezTo>
                    <a:pt x="382" y="2479"/>
                    <a:pt x="718" y="1999"/>
                    <a:pt x="1605" y="1896"/>
                  </a:cubicBezTo>
                  <a:cubicBezTo>
                    <a:pt x="1675" y="1888"/>
                    <a:pt x="1746" y="1884"/>
                    <a:pt x="1818" y="1884"/>
                  </a:cubicBezTo>
                  <a:cubicBezTo>
                    <a:pt x="2869" y="1884"/>
                    <a:pt x="4159" y="2690"/>
                    <a:pt x="5448" y="2903"/>
                  </a:cubicBezTo>
                  <a:cubicBezTo>
                    <a:pt x="5502" y="2912"/>
                    <a:pt x="5554" y="2917"/>
                    <a:pt x="5606" y="2917"/>
                  </a:cubicBezTo>
                  <a:cubicBezTo>
                    <a:pt x="6253" y="2917"/>
                    <a:pt x="6720" y="2238"/>
                    <a:pt x="6439" y="1617"/>
                  </a:cubicBezTo>
                  <a:cubicBezTo>
                    <a:pt x="6041" y="739"/>
                    <a:pt x="5693" y="5"/>
                    <a:pt x="5693" y="5"/>
                  </a:cubicBezTo>
                  <a:cubicBezTo>
                    <a:pt x="5693" y="5"/>
                    <a:pt x="5614" y="0"/>
                    <a:pt x="5472"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0"/>
            <p:cNvSpPr/>
            <p:nvPr/>
          </p:nvSpPr>
          <p:spPr>
            <a:xfrm>
              <a:off x="5755825" y="518925"/>
              <a:ext cx="39450" cy="49025"/>
            </a:xfrm>
            <a:custGeom>
              <a:rect b="b" l="l" r="r" t="t"/>
              <a:pathLst>
                <a:path extrusionOk="0" h="1961" w="1578">
                  <a:moveTo>
                    <a:pt x="1075" y="1"/>
                  </a:moveTo>
                  <a:lnTo>
                    <a:pt x="1" y="1027"/>
                  </a:lnTo>
                  <a:lnTo>
                    <a:pt x="216" y="1960"/>
                  </a:lnTo>
                  <a:lnTo>
                    <a:pt x="1577" y="1698"/>
                  </a:lnTo>
                  <a:lnTo>
                    <a:pt x="10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0"/>
            <p:cNvSpPr/>
            <p:nvPr/>
          </p:nvSpPr>
          <p:spPr>
            <a:xfrm>
              <a:off x="5736450" y="538075"/>
              <a:ext cx="37350" cy="42925"/>
            </a:xfrm>
            <a:custGeom>
              <a:rect b="b" l="l" r="r" t="t"/>
              <a:pathLst>
                <a:path extrusionOk="0" h="1717" w="1494">
                  <a:moveTo>
                    <a:pt x="653" y="1"/>
                  </a:moveTo>
                  <a:cubicBezTo>
                    <a:pt x="613" y="1"/>
                    <a:pt x="573" y="5"/>
                    <a:pt x="532" y="16"/>
                  </a:cubicBezTo>
                  <a:cubicBezTo>
                    <a:pt x="185" y="104"/>
                    <a:pt x="0" y="553"/>
                    <a:pt x="119" y="1018"/>
                  </a:cubicBezTo>
                  <a:cubicBezTo>
                    <a:pt x="224" y="1429"/>
                    <a:pt x="530" y="1716"/>
                    <a:pt x="840" y="1716"/>
                  </a:cubicBezTo>
                  <a:cubicBezTo>
                    <a:pt x="880" y="1716"/>
                    <a:pt x="921" y="1711"/>
                    <a:pt x="961" y="1701"/>
                  </a:cubicBezTo>
                  <a:cubicBezTo>
                    <a:pt x="1308" y="1612"/>
                    <a:pt x="1493" y="1164"/>
                    <a:pt x="1375" y="699"/>
                  </a:cubicBezTo>
                  <a:cubicBezTo>
                    <a:pt x="1270" y="287"/>
                    <a:pt x="963" y="1"/>
                    <a:pt x="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0"/>
            <p:cNvSpPr/>
            <p:nvPr/>
          </p:nvSpPr>
          <p:spPr>
            <a:xfrm>
              <a:off x="5735225" y="479175"/>
              <a:ext cx="30675" cy="70525"/>
            </a:xfrm>
            <a:custGeom>
              <a:rect b="b" l="l" r="r" t="t"/>
              <a:pathLst>
                <a:path extrusionOk="0" h="2821" w="1227">
                  <a:moveTo>
                    <a:pt x="1176" y="0"/>
                  </a:moveTo>
                  <a:cubicBezTo>
                    <a:pt x="1172" y="0"/>
                    <a:pt x="1167" y="1"/>
                    <a:pt x="1162" y="3"/>
                  </a:cubicBezTo>
                  <a:lnTo>
                    <a:pt x="654" y="183"/>
                  </a:lnTo>
                  <a:cubicBezTo>
                    <a:pt x="552" y="219"/>
                    <a:pt x="466" y="298"/>
                    <a:pt x="430" y="401"/>
                  </a:cubicBezTo>
                  <a:cubicBezTo>
                    <a:pt x="1" y="1628"/>
                    <a:pt x="575" y="2805"/>
                    <a:pt x="582" y="2820"/>
                  </a:cubicBezTo>
                  <a:lnTo>
                    <a:pt x="1068" y="2577"/>
                  </a:lnTo>
                  <a:cubicBezTo>
                    <a:pt x="1039" y="2517"/>
                    <a:pt x="411" y="1216"/>
                    <a:pt x="1207" y="63"/>
                  </a:cubicBezTo>
                  <a:cubicBezTo>
                    <a:pt x="1226" y="35"/>
                    <a:pt x="1206" y="0"/>
                    <a:pt x="1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0"/>
            <p:cNvSpPr/>
            <p:nvPr/>
          </p:nvSpPr>
          <p:spPr>
            <a:xfrm>
              <a:off x="5777750" y="511250"/>
              <a:ext cx="32075" cy="50775"/>
            </a:xfrm>
            <a:custGeom>
              <a:rect b="b" l="l" r="r" t="t"/>
              <a:pathLst>
                <a:path extrusionOk="0" h="2031" w="1283">
                  <a:moveTo>
                    <a:pt x="1053" y="1"/>
                  </a:moveTo>
                  <a:lnTo>
                    <a:pt x="577" y="57"/>
                  </a:lnTo>
                  <a:cubicBezTo>
                    <a:pt x="241" y="96"/>
                    <a:pt x="1" y="401"/>
                    <a:pt x="40" y="736"/>
                  </a:cubicBezTo>
                  <a:lnTo>
                    <a:pt x="146" y="1629"/>
                  </a:lnTo>
                  <a:cubicBezTo>
                    <a:pt x="172" y="1861"/>
                    <a:pt x="369" y="2030"/>
                    <a:pt x="596" y="2030"/>
                  </a:cubicBezTo>
                  <a:cubicBezTo>
                    <a:pt x="614" y="2030"/>
                    <a:pt x="632" y="2029"/>
                    <a:pt x="651" y="2027"/>
                  </a:cubicBezTo>
                  <a:lnTo>
                    <a:pt x="1282" y="1953"/>
                  </a:lnTo>
                  <a:lnTo>
                    <a:pt x="10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0"/>
            <p:cNvSpPr/>
            <p:nvPr/>
          </p:nvSpPr>
          <p:spPr>
            <a:xfrm>
              <a:off x="5787550" y="504000"/>
              <a:ext cx="103475" cy="56200"/>
            </a:xfrm>
            <a:custGeom>
              <a:rect b="b" l="l" r="r" t="t"/>
              <a:pathLst>
                <a:path extrusionOk="0" h="2248" w="4139">
                  <a:moveTo>
                    <a:pt x="3181" y="0"/>
                  </a:moveTo>
                  <a:cubicBezTo>
                    <a:pt x="3146" y="0"/>
                    <a:pt x="3111" y="2"/>
                    <a:pt x="3076" y="6"/>
                  </a:cubicBezTo>
                  <a:lnTo>
                    <a:pt x="825" y="271"/>
                  </a:lnTo>
                  <a:cubicBezTo>
                    <a:pt x="344" y="328"/>
                    <a:pt x="0" y="763"/>
                    <a:pt x="58" y="1243"/>
                  </a:cubicBezTo>
                  <a:lnTo>
                    <a:pt x="101" y="1613"/>
                  </a:lnTo>
                  <a:cubicBezTo>
                    <a:pt x="144" y="1978"/>
                    <a:pt x="454" y="2247"/>
                    <a:pt x="813" y="2247"/>
                  </a:cubicBezTo>
                  <a:cubicBezTo>
                    <a:pt x="841" y="2247"/>
                    <a:pt x="869" y="2245"/>
                    <a:pt x="898" y="2242"/>
                  </a:cubicBezTo>
                  <a:lnTo>
                    <a:pt x="1034" y="2226"/>
                  </a:lnTo>
                  <a:cubicBezTo>
                    <a:pt x="1215" y="2205"/>
                    <a:pt x="1374" y="2108"/>
                    <a:pt x="1500" y="1975"/>
                  </a:cubicBezTo>
                  <a:cubicBezTo>
                    <a:pt x="1643" y="1824"/>
                    <a:pt x="1868" y="1712"/>
                    <a:pt x="2133" y="1681"/>
                  </a:cubicBezTo>
                  <a:cubicBezTo>
                    <a:pt x="2181" y="1676"/>
                    <a:pt x="2228" y="1673"/>
                    <a:pt x="2275" y="1673"/>
                  </a:cubicBezTo>
                  <a:cubicBezTo>
                    <a:pt x="2483" y="1673"/>
                    <a:pt x="2673" y="1727"/>
                    <a:pt x="2815" y="1820"/>
                  </a:cubicBezTo>
                  <a:cubicBezTo>
                    <a:pt x="2947" y="1906"/>
                    <a:pt x="3096" y="1961"/>
                    <a:pt x="3251" y="1961"/>
                  </a:cubicBezTo>
                  <a:cubicBezTo>
                    <a:pt x="3276" y="1961"/>
                    <a:pt x="3302" y="1959"/>
                    <a:pt x="3327" y="1956"/>
                  </a:cubicBezTo>
                  <a:lnTo>
                    <a:pt x="3463" y="1940"/>
                  </a:lnTo>
                  <a:cubicBezTo>
                    <a:pt x="3856" y="1894"/>
                    <a:pt x="4139" y="1537"/>
                    <a:pt x="4092" y="1143"/>
                  </a:cubicBezTo>
                  <a:lnTo>
                    <a:pt x="4049" y="773"/>
                  </a:lnTo>
                  <a:cubicBezTo>
                    <a:pt x="3996" y="328"/>
                    <a:pt x="3618" y="0"/>
                    <a:pt x="3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0"/>
            <p:cNvSpPr/>
            <p:nvPr/>
          </p:nvSpPr>
          <p:spPr>
            <a:xfrm>
              <a:off x="5815075" y="520100"/>
              <a:ext cx="46725" cy="11950"/>
            </a:xfrm>
            <a:custGeom>
              <a:rect b="b" l="l" r="r" t="t"/>
              <a:pathLst>
                <a:path extrusionOk="0" h="478" w="1869">
                  <a:moveTo>
                    <a:pt x="1717" y="11"/>
                  </a:moveTo>
                  <a:cubicBezTo>
                    <a:pt x="1786" y="11"/>
                    <a:pt x="1845" y="62"/>
                    <a:pt x="1854" y="131"/>
                  </a:cubicBezTo>
                  <a:cubicBezTo>
                    <a:pt x="1858" y="167"/>
                    <a:pt x="1847" y="203"/>
                    <a:pt x="1825" y="232"/>
                  </a:cubicBezTo>
                  <a:cubicBezTo>
                    <a:pt x="1802" y="261"/>
                    <a:pt x="1770" y="279"/>
                    <a:pt x="1734" y="283"/>
                  </a:cubicBezTo>
                  <a:lnTo>
                    <a:pt x="172" y="467"/>
                  </a:lnTo>
                  <a:cubicBezTo>
                    <a:pt x="167" y="467"/>
                    <a:pt x="162" y="468"/>
                    <a:pt x="157" y="468"/>
                  </a:cubicBezTo>
                  <a:cubicBezTo>
                    <a:pt x="89" y="468"/>
                    <a:pt x="29" y="416"/>
                    <a:pt x="21" y="347"/>
                  </a:cubicBezTo>
                  <a:cubicBezTo>
                    <a:pt x="13" y="272"/>
                    <a:pt x="65" y="204"/>
                    <a:pt x="141" y="195"/>
                  </a:cubicBezTo>
                  <a:lnTo>
                    <a:pt x="1701" y="12"/>
                  </a:lnTo>
                  <a:cubicBezTo>
                    <a:pt x="1707" y="11"/>
                    <a:pt x="1712" y="11"/>
                    <a:pt x="1717" y="11"/>
                  </a:cubicBezTo>
                  <a:close/>
                  <a:moveTo>
                    <a:pt x="1717" y="0"/>
                  </a:moveTo>
                  <a:cubicBezTo>
                    <a:pt x="1712" y="0"/>
                    <a:pt x="1706" y="1"/>
                    <a:pt x="1700" y="1"/>
                  </a:cubicBezTo>
                  <a:lnTo>
                    <a:pt x="140" y="185"/>
                  </a:lnTo>
                  <a:cubicBezTo>
                    <a:pt x="59" y="194"/>
                    <a:pt x="1" y="268"/>
                    <a:pt x="10" y="348"/>
                  </a:cubicBezTo>
                  <a:cubicBezTo>
                    <a:pt x="20" y="422"/>
                    <a:pt x="83" y="477"/>
                    <a:pt x="156" y="477"/>
                  </a:cubicBezTo>
                  <a:cubicBezTo>
                    <a:pt x="162" y="477"/>
                    <a:pt x="168" y="477"/>
                    <a:pt x="173" y="476"/>
                  </a:cubicBezTo>
                  <a:lnTo>
                    <a:pt x="1735" y="293"/>
                  </a:lnTo>
                  <a:cubicBezTo>
                    <a:pt x="1774" y="288"/>
                    <a:pt x="1808" y="269"/>
                    <a:pt x="1832" y="238"/>
                  </a:cubicBezTo>
                  <a:cubicBezTo>
                    <a:pt x="1857" y="208"/>
                    <a:pt x="1868" y="169"/>
                    <a:pt x="1863" y="130"/>
                  </a:cubicBezTo>
                  <a:cubicBezTo>
                    <a:pt x="1854" y="56"/>
                    <a:pt x="1791" y="0"/>
                    <a:pt x="1717" y="0"/>
                  </a:cubicBezTo>
                  <a:close/>
                </a:path>
              </a:pathLst>
            </a:cu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3" name="Google Shape;513;p3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4" name="Shape 74"/>
        <p:cNvGrpSpPr/>
        <p:nvPr/>
      </p:nvGrpSpPr>
      <p:grpSpPr>
        <a:xfrm>
          <a:off x="0" y="0"/>
          <a:ext cx="0" cy="0"/>
          <a:chOff x="0" y="0"/>
          <a:chExt cx="0" cy="0"/>
        </a:xfrm>
      </p:grpSpPr>
      <p:sp>
        <p:nvSpPr>
          <p:cNvPr id="75" name="Google Shape;75;p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78" name="Google Shape;78;p4"/>
          <p:cNvSpPr txBox="1"/>
          <p:nvPr>
            <p:ph idx="1" type="body"/>
          </p:nvPr>
        </p:nvSpPr>
        <p:spPr>
          <a:xfrm>
            <a:off x="720000" y="1322808"/>
            <a:ext cx="7704000" cy="33663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2"/>
              </a:buClr>
              <a:buSzPts val="1200"/>
              <a:buAutoNum type="arabicPeriod"/>
              <a:defRPr sz="1150">
                <a:solidFill>
                  <a:srgbClr val="434343"/>
                </a:solidFill>
              </a:defRPr>
            </a:lvl1pPr>
            <a:lvl2pPr indent="-304800" lvl="1" marL="914400" rtl="0">
              <a:lnSpc>
                <a:spcPct val="100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00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00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00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00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00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00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00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grpSp>
        <p:nvGrpSpPr>
          <p:cNvPr id="79" name="Google Shape;79;p4"/>
          <p:cNvGrpSpPr/>
          <p:nvPr/>
        </p:nvGrpSpPr>
        <p:grpSpPr>
          <a:xfrm>
            <a:off x="6092400" y="684900"/>
            <a:ext cx="2331600" cy="274500"/>
            <a:chOff x="720000" y="540000"/>
            <a:chExt cx="2331600" cy="274500"/>
          </a:xfrm>
        </p:grpSpPr>
        <p:sp>
          <p:nvSpPr>
            <p:cNvPr id="80" name="Google Shape;80;p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4"/>
            <p:cNvGrpSpPr/>
            <p:nvPr/>
          </p:nvGrpSpPr>
          <p:grpSpPr>
            <a:xfrm>
              <a:off x="2783393" y="590851"/>
              <a:ext cx="173819" cy="172772"/>
              <a:chOff x="1979925" y="448850"/>
              <a:chExt cx="79500" cy="79025"/>
            </a:xfrm>
          </p:grpSpPr>
          <p:sp>
            <p:nvSpPr>
              <p:cNvPr id="82" name="Google Shape;82;p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4" name="Google Shape;84;p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solidFill>
                  <a:srgbClr val="434343"/>
                </a:solidFill>
              </a:defRPr>
            </a:lvl1pPr>
            <a:lvl2pPr lvl="1">
              <a:buNone/>
              <a:defRPr>
                <a:solidFill>
                  <a:srgbClr val="434343"/>
                </a:solidFill>
              </a:defRPr>
            </a:lvl2pPr>
            <a:lvl3pPr lvl="2">
              <a:buNone/>
              <a:defRPr>
                <a:solidFill>
                  <a:srgbClr val="434343"/>
                </a:solidFill>
              </a:defRPr>
            </a:lvl3pPr>
            <a:lvl4pPr lvl="3">
              <a:buNone/>
              <a:defRPr>
                <a:solidFill>
                  <a:srgbClr val="434343"/>
                </a:solidFill>
              </a:defRPr>
            </a:lvl4pPr>
            <a:lvl5pPr lvl="4">
              <a:buNone/>
              <a:defRPr>
                <a:solidFill>
                  <a:srgbClr val="434343"/>
                </a:solidFill>
              </a:defRPr>
            </a:lvl5pPr>
            <a:lvl6pPr lvl="5">
              <a:buNone/>
              <a:defRPr>
                <a:solidFill>
                  <a:srgbClr val="434343"/>
                </a:solidFill>
              </a:defRPr>
            </a:lvl6pPr>
            <a:lvl7pPr lvl="6">
              <a:buNone/>
              <a:defRPr>
                <a:solidFill>
                  <a:srgbClr val="434343"/>
                </a:solidFill>
              </a:defRPr>
            </a:lvl7pPr>
            <a:lvl8pPr lvl="7">
              <a:buNone/>
              <a:defRPr>
                <a:solidFill>
                  <a:srgbClr val="434343"/>
                </a:solidFill>
              </a:defRPr>
            </a:lvl8pPr>
            <a:lvl9pPr lvl="8">
              <a:buNone/>
              <a:defRPr>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TITLE_AND_TWO_COLUMNS_1">
    <p:spTree>
      <p:nvGrpSpPr>
        <p:cNvPr id="514" name="Shape 514"/>
        <p:cNvGrpSpPr/>
        <p:nvPr/>
      </p:nvGrpSpPr>
      <p:grpSpPr>
        <a:xfrm>
          <a:off x="0" y="0"/>
          <a:ext cx="0" cy="0"/>
          <a:chOff x="0" y="0"/>
          <a:chExt cx="0" cy="0"/>
        </a:xfrm>
      </p:grpSpPr>
      <p:sp>
        <p:nvSpPr>
          <p:cNvPr id="515" name="Google Shape;515;p31"/>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1"/>
          <p:cNvSpPr txBox="1"/>
          <p:nvPr>
            <p:ph idx="1" type="subTitle"/>
          </p:nvPr>
        </p:nvSpPr>
        <p:spPr>
          <a:xfrm>
            <a:off x="1309400" y="3338150"/>
            <a:ext cx="2331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7" name="Google Shape;517;p31"/>
          <p:cNvSpPr txBox="1"/>
          <p:nvPr>
            <p:ph idx="2" type="subTitle"/>
          </p:nvPr>
        </p:nvSpPr>
        <p:spPr>
          <a:xfrm>
            <a:off x="5569875" y="3338150"/>
            <a:ext cx="2331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518" name="Google Shape;518;p31"/>
          <p:cNvSpPr txBox="1"/>
          <p:nvPr>
            <p:ph hasCustomPrompt="1" type="title"/>
          </p:nvPr>
        </p:nvSpPr>
        <p:spPr>
          <a:xfrm>
            <a:off x="844575" y="2167550"/>
            <a:ext cx="3163800" cy="991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19" name="Google Shape;519;p31"/>
          <p:cNvSpPr txBox="1"/>
          <p:nvPr>
            <p:ph hasCustomPrompt="1" idx="3" type="title"/>
          </p:nvPr>
        </p:nvSpPr>
        <p:spPr>
          <a:xfrm>
            <a:off x="5137600" y="2167550"/>
            <a:ext cx="3165000" cy="991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520" name="Google Shape;520;p31"/>
          <p:cNvSpPr txBox="1"/>
          <p:nvPr>
            <p:ph idx="4"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grpSp>
        <p:nvGrpSpPr>
          <p:cNvPr id="521" name="Google Shape;521;p31"/>
          <p:cNvGrpSpPr/>
          <p:nvPr/>
        </p:nvGrpSpPr>
        <p:grpSpPr>
          <a:xfrm>
            <a:off x="6092400" y="684900"/>
            <a:ext cx="2331600" cy="274500"/>
            <a:chOff x="720000" y="540000"/>
            <a:chExt cx="2331600" cy="274500"/>
          </a:xfrm>
        </p:grpSpPr>
        <p:sp>
          <p:nvSpPr>
            <p:cNvPr id="522" name="Google Shape;522;p3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3" name="Google Shape;523;p31"/>
            <p:cNvGrpSpPr/>
            <p:nvPr/>
          </p:nvGrpSpPr>
          <p:grpSpPr>
            <a:xfrm>
              <a:off x="2783393" y="590851"/>
              <a:ext cx="173819" cy="172772"/>
              <a:chOff x="1979925" y="448850"/>
              <a:chExt cx="79500" cy="79025"/>
            </a:xfrm>
          </p:grpSpPr>
          <p:sp>
            <p:nvSpPr>
              <p:cNvPr id="524" name="Google Shape;524;p3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26" name="Google Shape;526;p3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accent3"/>
        </a:solidFill>
      </p:bgPr>
    </p:bg>
    <p:spTree>
      <p:nvGrpSpPr>
        <p:cNvPr id="527" name="Shape 527"/>
        <p:cNvGrpSpPr/>
        <p:nvPr/>
      </p:nvGrpSpPr>
      <p:grpSpPr>
        <a:xfrm>
          <a:off x="0" y="0"/>
          <a:ext cx="0" cy="0"/>
          <a:chOff x="0" y="0"/>
          <a:chExt cx="0" cy="0"/>
        </a:xfrm>
      </p:grpSpPr>
      <p:sp>
        <p:nvSpPr>
          <p:cNvPr id="528" name="Google Shape;528;p32"/>
          <p:cNvSpPr/>
          <p:nvPr/>
        </p:nvSpPr>
        <p:spPr>
          <a:xfrm>
            <a:off x="6519230" y="1853109"/>
            <a:ext cx="1289424" cy="1289497"/>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chemeClr val="lt2"/>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2"/>
          <p:cNvSpPr/>
          <p:nvPr/>
        </p:nvSpPr>
        <p:spPr>
          <a:xfrm>
            <a:off x="7600200" y="2905125"/>
            <a:ext cx="624608" cy="624548"/>
          </a:xfrm>
          <a:custGeom>
            <a:rect b="b" l="l" r="r" t="t"/>
            <a:pathLst>
              <a:path extrusionOk="0" h="10447" w="10448">
                <a:moveTo>
                  <a:pt x="5225" y="0"/>
                </a:moveTo>
                <a:cubicBezTo>
                  <a:pt x="3839" y="0"/>
                  <a:pt x="2511" y="550"/>
                  <a:pt x="1531" y="1530"/>
                </a:cubicBezTo>
                <a:cubicBezTo>
                  <a:pt x="551" y="2510"/>
                  <a:pt x="1" y="3838"/>
                  <a:pt x="1" y="5224"/>
                </a:cubicBezTo>
                <a:cubicBezTo>
                  <a:pt x="1" y="6609"/>
                  <a:pt x="551" y="7937"/>
                  <a:pt x="1531" y="8917"/>
                </a:cubicBezTo>
                <a:cubicBezTo>
                  <a:pt x="2511" y="9897"/>
                  <a:pt x="3839" y="10447"/>
                  <a:pt x="5225" y="10447"/>
                </a:cubicBezTo>
                <a:cubicBezTo>
                  <a:pt x="6610" y="10447"/>
                  <a:pt x="7939" y="9897"/>
                  <a:pt x="8917" y="8917"/>
                </a:cubicBezTo>
                <a:cubicBezTo>
                  <a:pt x="9897" y="7937"/>
                  <a:pt x="10447" y="6609"/>
                  <a:pt x="10447" y="5224"/>
                </a:cubicBezTo>
                <a:cubicBezTo>
                  <a:pt x="10447" y="3838"/>
                  <a:pt x="9897" y="2510"/>
                  <a:pt x="8917" y="1530"/>
                </a:cubicBezTo>
                <a:cubicBezTo>
                  <a:pt x="7939" y="550"/>
                  <a:pt x="6610" y="0"/>
                  <a:pt x="5225" y="0"/>
                </a:cubicBezTo>
                <a:close/>
              </a:path>
            </a:pathLst>
          </a:custGeom>
          <a:gradFill>
            <a:gsLst>
              <a:gs pos="0">
                <a:schemeClr val="lt2"/>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2"/>
          <p:cNvSpPr/>
          <p:nvPr/>
        </p:nvSpPr>
        <p:spPr>
          <a:xfrm flipH="1">
            <a:off x="-7" y="-11200"/>
            <a:ext cx="3216600" cy="52596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2"/>
          <p:cNvSpPr/>
          <p:nvPr/>
        </p:nvSpPr>
        <p:spPr>
          <a:xfrm flipH="1" rot="-5400000">
            <a:off x="1292176" y="1543041"/>
            <a:ext cx="7435715" cy="3797182"/>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2"/>
          <p:cNvSpPr txBox="1"/>
          <p:nvPr/>
        </p:nvSpPr>
        <p:spPr>
          <a:xfrm>
            <a:off x="720000" y="3433863"/>
            <a:ext cx="3585300" cy="700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chemeClr val="accent2"/>
                </a:solidFill>
                <a:latin typeface="Mukta"/>
                <a:ea typeface="Mukta"/>
                <a:cs typeface="Mukta"/>
                <a:sym typeface="Mukta"/>
              </a:rPr>
              <a:t>CREDITS:</a:t>
            </a:r>
            <a:r>
              <a:rPr lang="en" sz="1100">
                <a:solidFill>
                  <a:schemeClr val="dk1"/>
                </a:solidFill>
                <a:latin typeface="Mukta"/>
                <a:ea typeface="Mukta"/>
                <a:cs typeface="Mukta"/>
                <a:sym typeface="Mukta"/>
              </a:rPr>
              <a:t> This presentation template was created by </a:t>
            </a:r>
            <a:r>
              <a:rPr b="1" lang="en" sz="1100">
                <a:solidFill>
                  <a:schemeClr val="accent2"/>
                </a:solidFill>
                <a:uFill>
                  <a:noFill/>
                </a:uFill>
                <a:latin typeface="Mukta"/>
                <a:ea typeface="Mukta"/>
                <a:cs typeface="Mukta"/>
                <a:sym typeface="Mukta"/>
                <a:hlinkClick r:id="rId2">
                  <a:extLst>
                    <a:ext uri="{A12FA001-AC4F-418D-AE19-62706E023703}">
                      <ahyp:hlinkClr val="tx"/>
                    </a:ext>
                  </a:extLst>
                </a:hlinkClick>
              </a:rPr>
              <a:t>Slidesgo</a:t>
            </a:r>
            <a:r>
              <a:rPr b="1" lang="en" sz="1100">
                <a:solidFill>
                  <a:schemeClr val="accent2"/>
                </a:solidFill>
                <a:latin typeface="Mukta"/>
                <a:ea typeface="Mukta"/>
                <a:cs typeface="Mukta"/>
                <a:sym typeface="Mukta"/>
              </a:rPr>
              <a:t>,</a:t>
            </a:r>
            <a:r>
              <a:rPr lang="en" sz="1100">
                <a:solidFill>
                  <a:schemeClr val="dk1"/>
                </a:solidFill>
                <a:latin typeface="Mukta"/>
                <a:ea typeface="Mukta"/>
                <a:cs typeface="Mukta"/>
                <a:sym typeface="Mukta"/>
              </a:rPr>
              <a:t> including icons by </a:t>
            </a:r>
            <a:r>
              <a:rPr b="1" lang="en" sz="1100">
                <a:solidFill>
                  <a:schemeClr val="accent2"/>
                </a:solidFill>
                <a:uFill>
                  <a:noFill/>
                </a:uFill>
                <a:latin typeface="Mukta"/>
                <a:ea typeface="Mukta"/>
                <a:cs typeface="Mukta"/>
                <a:sym typeface="Mukta"/>
                <a:hlinkClick r:id="rId3">
                  <a:extLst>
                    <a:ext uri="{A12FA001-AC4F-418D-AE19-62706E023703}">
                      <ahyp:hlinkClr val="tx"/>
                    </a:ext>
                  </a:extLst>
                </a:hlinkClick>
              </a:rPr>
              <a:t>Flaticon</a:t>
            </a:r>
            <a:r>
              <a:rPr b="1" lang="en" sz="1100">
                <a:solidFill>
                  <a:schemeClr val="accent2"/>
                </a:solidFill>
                <a:latin typeface="Mukta"/>
                <a:ea typeface="Mukta"/>
                <a:cs typeface="Mukta"/>
                <a:sym typeface="Mukta"/>
              </a:rPr>
              <a:t>,</a:t>
            </a:r>
            <a:r>
              <a:rPr lang="en" sz="1100">
                <a:solidFill>
                  <a:schemeClr val="accent2"/>
                </a:solidFill>
                <a:latin typeface="Mukta"/>
                <a:ea typeface="Mukta"/>
                <a:cs typeface="Mukta"/>
                <a:sym typeface="Mukta"/>
              </a:rPr>
              <a:t> </a:t>
            </a:r>
            <a:r>
              <a:rPr lang="en" sz="1100">
                <a:solidFill>
                  <a:schemeClr val="dk1"/>
                </a:solidFill>
                <a:latin typeface="Mukta"/>
                <a:ea typeface="Mukta"/>
                <a:cs typeface="Mukta"/>
                <a:sym typeface="Mukta"/>
              </a:rPr>
              <a:t>and infographics &amp; images by </a:t>
            </a:r>
            <a:r>
              <a:rPr b="1" lang="en" sz="1100">
                <a:solidFill>
                  <a:schemeClr val="accent2"/>
                </a:solidFill>
                <a:uFill>
                  <a:noFill/>
                </a:uFill>
                <a:latin typeface="Mukta"/>
                <a:ea typeface="Mukta"/>
                <a:cs typeface="Mukta"/>
                <a:sym typeface="Mukta"/>
                <a:hlinkClick r:id="rId4">
                  <a:extLst>
                    <a:ext uri="{A12FA001-AC4F-418D-AE19-62706E023703}">
                      <ahyp:hlinkClr val="tx"/>
                    </a:ext>
                  </a:extLst>
                </a:hlinkClick>
              </a:rPr>
              <a:t>Freepik</a:t>
            </a:r>
            <a:endParaRPr b="1" sz="1100">
              <a:solidFill>
                <a:schemeClr val="accent2"/>
              </a:solidFill>
              <a:latin typeface="Mukta"/>
              <a:ea typeface="Mukta"/>
              <a:cs typeface="Mukta"/>
              <a:sym typeface="Mukta"/>
            </a:endParaRPr>
          </a:p>
        </p:txBody>
      </p:sp>
      <p:sp>
        <p:nvSpPr>
          <p:cNvPr id="533" name="Google Shape;533;p32"/>
          <p:cNvSpPr txBox="1"/>
          <p:nvPr>
            <p:ph type="ctrTitle"/>
          </p:nvPr>
        </p:nvSpPr>
        <p:spPr>
          <a:xfrm>
            <a:off x="720000" y="898425"/>
            <a:ext cx="3658500" cy="1126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34" name="Google Shape;534;p32"/>
          <p:cNvSpPr txBox="1"/>
          <p:nvPr>
            <p:ph idx="1" type="subTitle"/>
          </p:nvPr>
        </p:nvSpPr>
        <p:spPr>
          <a:xfrm>
            <a:off x="720000" y="2212533"/>
            <a:ext cx="3785400" cy="122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0"/>
              </a:spcBef>
              <a:spcAft>
                <a:spcPts val="0"/>
              </a:spcAft>
              <a:buClr>
                <a:schemeClr val="dk1"/>
              </a:buClr>
              <a:buSzPts val="1800"/>
              <a:buNone/>
              <a:defRPr sz="1800">
                <a:solidFill>
                  <a:schemeClr val="dk1"/>
                </a:solidFill>
              </a:defRPr>
            </a:lvl2pPr>
            <a:lvl3pPr lvl="2" rtl="0">
              <a:lnSpc>
                <a:spcPct val="100000"/>
              </a:lnSpc>
              <a:spcBef>
                <a:spcPts val="0"/>
              </a:spcBef>
              <a:spcAft>
                <a:spcPts val="0"/>
              </a:spcAft>
              <a:buClr>
                <a:schemeClr val="dk1"/>
              </a:buClr>
              <a:buSzPts val="1800"/>
              <a:buNone/>
              <a:defRPr sz="1800">
                <a:solidFill>
                  <a:schemeClr val="dk1"/>
                </a:solidFill>
              </a:defRPr>
            </a:lvl3pPr>
            <a:lvl4pPr lvl="3" rtl="0">
              <a:lnSpc>
                <a:spcPct val="100000"/>
              </a:lnSpc>
              <a:spcBef>
                <a:spcPts val="0"/>
              </a:spcBef>
              <a:spcAft>
                <a:spcPts val="0"/>
              </a:spcAft>
              <a:buClr>
                <a:schemeClr val="dk1"/>
              </a:buClr>
              <a:buSzPts val="1800"/>
              <a:buNone/>
              <a:defRPr sz="1800">
                <a:solidFill>
                  <a:schemeClr val="dk1"/>
                </a:solidFill>
              </a:defRPr>
            </a:lvl4pPr>
            <a:lvl5pPr lvl="4" rtl="0">
              <a:lnSpc>
                <a:spcPct val="100000"/>
              </a:lnSpc>
              <a:spcBef>
                <a:spcPts val="0"/>
              </a:spcBef>
              <a:spcAft>
                <a:spcPts val="0"/>
              </a:spcAft>
              <a:buClr>
                <a:schemeClr val="dk1"/>
              </a:buClr>
              <a:buSzPts val="1800"/>
              <a:buNone/>
              <a:defRPr sz="1800">
                <a:solidFill>
                  <a:schemeClr val="dk1"/>
                </a:solidFill>
              </a:defRPr>
            </a:lvl5pPr>
            <a:lvl6pPr lvl="5" rtl="0">
              <a:lnSpc>
                <a:spcPct val="100000"/>
              </a:lnSpc>
              <a:spcBef>
                <a:spcPts val="0"/>
              </a:spcBef>
              <a:spcAft>
                <a:spcPts val="0"/>
              </a:spcAft>
              <a:buClr>
                <a:schemeClr val="dk1"/>
              </a:buClr>
              <a:buSzPts val="1800"/>
              <a:buNone/>
              <a:defRPr sz="1800">
                <a:solidFill>
                  <a:schemeClr val="dk1"/>
                </a:solidFill>
              </a:defRPr>
            </a:lvl6pPr>
            <a:lvl7pPr lvl="6" rtl="0">
              <a:lnSpc>
                <a:spcPct val="100000"/>
              </a:lnSpc>
              <a:spcBef>
                <a:spcPts val="0"/>
              </a:spcBef>
              <a:spcAft>
                <a:spcPts val="0"/>
              </a:spcAft>
              <a:buClr>
                <a:schemeClr val="dk1"/>
              </a:buClr>
              <a:buSzPts val="1800"/>
              <a:buNone/>
              <a:defRPr sz="1800">
                <a:solidFill>
                  <a:schemeClr val="dk1"/>
                </a:solidFill>
              </a:defRPr>
            </a:lvl7pPr>
            <a:lvl8pPr lvl="7" rtl="0">
              <a:lnSpc>
                <a:spcPct val="100000"/>
              </a:lnSpc>
              <a:spcBef>
                <a:spcPts val="0"/>
              </a:spcBef>
              <a:spcAft>
                <a:spcPts val="0"/>
              </a:spcAft>
              <a:buClr>
                <a:schemeClr val="dk1"/>
              </a:buClr>
              <a:buSzPts val="1800"/>
              <a:buNone/>
              <a:defRPr sz="1800">
                <a:solidFill>
                  <a:schemeClr val="dk1"/>
                </a:solidFill>
              </a:defRPr>
            </a:lvl8pPr>
            <a:lvl9pPr lvl="8" rtl="0">
              <a:lnSpc>
                <a:spcPct val="100000"/>
              </a:lnSpc>
              <a:spcBef>
                <a:spcPts val="0"/>
              </a:spcBef>
              <a:spcAft>
                <a:spcPts val="0"/>
              </a:spcAft>
              <a:buClr>
                <a:schemeClr val="dk1"/>
              </a:buClr>
              <a:buSzPts val="1800"/>
              <a:buNone/>
              <a:defRPr sz="1800">
                <a:solidFill>
                  <a:schemeClr val="dk1"/>
                </a:solidFill>
              </a:defRPr>
            </a:lvl9pPr>
          </a:lstStyle>
          <a:p/>
        </p:txBody>
      </p:sp>
      <p:sp>
        <p:nvSpPr>
          <p:cNvPr id="535" name="Google Shape;535;p32"/>
          <p:cNvSpPr txBox="1"/>
          <p:nvPr>
            <p:ph idx="2" type="subTitle"/>
          </p:nvPr>
        </p:nvSpPr>
        <p:spPr>
          <a:xfrm rot="-962">
            <a:off x="720000" y="4210773"/>
            <a:ext cx="3216600" cy="2787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100"/>
              <a:buNone/>
              <a:defRPr sz="1100"/>
            </a:lvl1pPr>
            <a:lvl2pPr lvl="1" rtl="0" algn="ctr">
              <a:lnSpc>
                <a:spcPct val="100000"/>
              </a:lnSpc>
              <a:spcBef>
                <a:spcPts val="0"/>
              </a:spcBef>
              <a:spcAft>
                <a:spcPts val="0"/>
              </a:spcAft>
              <a:buClr>
                <a:schemeClr val="dk1"/>
              </a:buClr>
              <a:buSzPts val="1100"/>
              <a:buNone/>
              <a:defRPr sz="1100">
                <a:solidFill>
                  <a:schemeClr val="dk1"/>
                </a:solidFill>
              </a:defRPr>
            </a:lvl2pPr>
            <a:lvl3pPr lvl="2" rtl="0" algn="ctr">
              <a:lnSpc>
                <a:spcPct val="100000"/>
              </a:lnSpc>
              <a:spcBef>
                <a:spcPts val="0"/>
              </a:spcBef>
              <a:spcAft>
                <a:spcPts val="0"/>
              </a:spcAft>
              <a:buClr>
                <a:schemeClr val="dk1"/>
              </a:buClr>
              <a:buSzPts val="1100"/>
              <a:buNone/>
              <a:defRPr sz="1100">
                <a:solidFill>
                  <a:schemeClr val="dk1"/>
                </a:solidFill>
              </a:defRPr>
            </a:lvl3pPr>
            <a:lvl4pPr lvl="3" rtl="0" algn="ctr">
              <a:lnSpc>
                <a:spcPct val="100000"/>
              </a:lnSpc>
              <a:spcBef>
                <a:spcPts val="0"/>
              </a:spcBef>
              <a:spcAft>
                <a:spcPts val="0"/>
              </a:spcAft>
              <a:buClr>
                <a:schemeClr val="dk1"/>
              </a:buClr>
              <a:buSzPts val="1100"/>
              <a:buNone/>
              <a:defRPr sz="1100">
                <a:solidFill>
                  <a:schemeClr val="dk1"/>
                </a:solidFill>
              </a:defRPr>
            </a:lvl4pPr>
            <a:lvl5pPr lvl="4" rtl="0" algn="ctr">
              <a:lnSpc>
                <a:spcPct val="100000"/>
              </a:lnSpc>
              <a:spcBef>
                <a:spcPts val="0"/>
              </a:spcBef>
              <a:spcAft>
                <a:spcPts val="0"/>
              </a:spcAft>
              <a:buClr>
                <a:schemeClr val="dk1"/>
              </a:buClr>
              <a:buSzPts val="1100"/>
              <a:buNone/>
              <a:defRPr sz="1100">
                <a:solidFill>
                  <a:schemeClr val="dk1"/>
                </a:solidFill>
              </a:defRPr>
            </a:lvl5pPr>
            <a:lvl6pPr lvl="5" rtl="0" algn="ctr">
              <a:lnSpc>
                <a:spcPct val="100000"/>
              </a:lnSpc>
              <a:spcBef>
                <a:spcPts val="0"/>
              </a:spcBef>
              <a:spcAft>
                <a:spcPts val="0"/>
              </a:spcAft>
              <a:buClr>
                <a:schemeClr val="dk1"/>
              </a:buClr>
              <a:buSzPts val="1100"/>
              <a:buNone/>
              <a:defRPr sz="1100">
                <a:solidFill>
                  <a:schemeClr val="dk1"/>
                </a:solidFill>
              </a:defRPr>
            </a:lvl6pPr>
            <a:lvl7pPr lvl="6" rtl="0" algn="ctr">
              <a:lnSpc>
                <a:spcPct val="100000"/>
              </a:lnSpc>
              <a:spcBef>
                <a:spcPts val="0"/>
              </a:spcBef>
              <a:spcAft>
                <a:spcPts val="0"/>
              </a:spcAft>
              <a:buClr>
                <a:schemeClr val="dk1"/>
              </a:buClr>
              <a:buSzPts val="1100"/>
              <a:buNone/>
              <a:defRPr sz="1100">
                <a:solidFill>
                  <a:schemeClr val="dk1"/>
                </a:solidFill>
              </a:defRPr>
            </a:lvl7pPr>
            <a:lvl8pPr lvl="7" rtl="0" algn="ctr">
              <a:lnSpc>
                <a:spcPct val="100000"/>
              </a:lnSpc>
              <a:spcBef>
                <a:spcPts val="0"/>
              </a:spcBef>
              <a:spcAft>
                <a:spcPts val="0"/>
              </a:spcAft>
              <a:buClr>
                <a:schemeClr val="dk1"/>
              </a:buClr>
              <a:buSzPts val="1100"/>
              <a:buNone/>
              <a:defRPr sz="1100">
                <a:solidFill>
                  <a:schemeClr val="dk1"/>
                </a:solidFill>
              </a:defRPr>
            </a:lvl8pPr>
            <a:lvl9pPr lvl="8" rtl="0" algn="ctr">
              <a:lnSpc>
                <a:spcPct val="100000"/>
              </a:lnSpc>
              <a:spcBef>
                <a:spcPts val="0"/>
              </a:spcBef>
              <a:spcAft>
                <a:spcPts val="0"/>
              </a:spcAft>
              <a:buClr>
                <a:schemeClr val="dk1"/>
              </a:buClr>
              <a:buSzPts val="1100"/>
              <a:buNone/>
              <a:defRPr sz="1100">
                <a:solidFill>
                  <a:schemeClr val="dk1"/>
                </a:solidFill>
              </a:defRPr>
            </a:lvl9pPr>
          </a:lstStyle>
          <a:p/>
        </p:txBody>
      </p:sp>
      <p:grpSp>
        <p:nvGrpSpPr>
          <p:cNvPr id="536" name="Google Shape;536;p32"/>
          <p:cNvGrpSpPr/>
          <p:nvPr/>
        </p:nvGrpSpPr>
        <p:grpSpPr>
          <a:xfrm flipH="1">
            <a:off x="4968192" y="1455086"/>
            <a:ext cx="3947216" cy="5972973"/>
            <a:chOff x="6335125" y="3560338"/>
            <a:chExt cx="1206325" cy="1825425"/>
          </a:xfrm>
        </p:grpSpPr>
        <p:sp>
          <p:nvSpPr>
            <p:cNvPr id="537" name="Google Shape;537;p32"/>
            <p:cNvSpPr/>
            <p:nvPr/>
          </p:nvSpPr>
          <p:spPr>
            <a:xfrm>
              <a:off x="7062700" y="5212563"/>
              <a:ext cx="152050" cy="173200"/>
            </a:xfrm>
            <a:custGeom>
              <a:rect b="b" l="l" r="r" t="t"/>
              <a:pathLst>
                <a:path extrusionOk="0" h="6928" w="6082">
                  <a:moveTo>
                    <a:pt x="0" y="0"/>
                  </a:moveTo>
                  <a:lnTo>
                    <a:pt x="0" y="0"/>
                  </a:lnTo>
                  <a:cubicBezTo>
                    <a:pt x="0" y="0"/>
                    <a:pt x="387" y="869"/>
                    <a:pt x="652" y="1689"/>
                  </a:cubicBezTo>
                  <a:cubicBezTo>
                    <a:pt x="918" y="2510"/>
                    <a:pt x="773" y="3451"/>
                    <a:pt x="1568" y="4127"/>
                  </a:cubicBezTo>
                  <a:cubicBezTo>
                    <a:pt x="2357" y="4796"/>
                    <a:pt x="5009" y="6927"/>
                    <a:pt x="5557" y="6927"/>
                  </a:cubicBezTo>
                  <a:cubicBezTo>
                    <a:pt x="5563" y="6927"/>
                    <a:pt x="5569" y="6927"/>
                    <a:pt x="5574" y="6927"/>
                  </a:cubicBezTo>
                  <a:cubicBezTo>
                    <a:pt x="6081" y="6878"/>
                    <a:pt x="5864" y="5647"/>
                    <a:pt x="4971" y="4368"/>
                  </a:cubicBezTo>
                  <a:cubicBezTo>
                    <a:pt x="4420" y="3578"/>
                    <a:pt x="3610" y="2713"/>
                    <a:pt x="3072" y="2168"/>
                  </a:cubicBezTo>
                  <a:cubicBezTo>
                    <a:pt x="2700" y="1792"/>
                    <a:pt x="2440" y="1320"/>
                    <a:pt x="2320" y="803"/>
                  </a:cubicBezTo>
                  <a:lnTo>
                    <a:pt x="2209" y="326"/>
                  </a:lnTo>
                  <a:lnTo>
                    <a:pt x="0" y="0"/>
                  </a:ln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2"/>
            <p:cNvSpPr/>
            <p:nvPr/>
          </p:nvSpPr>
          <p:spPr>
            <a:xfrm>
              <a:off x="6335125" y="5220713"/>
              <a:ext cx="180400" cy="132325"/>
            </a:xfrm>
            <a:custGeom>
              <a:rect b="b" l="l" r="r" t="t"/>
              <a:pathLst>
                <a:path extrusionOk="0" h="5293" w="7216">
                  <a:moveTo>
                    <a:pt x="4610" y="0"/>
                  </a:moveTo>
                  <a:lnTo>
                    <a:pt x="4082" y="1304"/>
                  </a:lnTo>
                  <a:cubicBezTo>
                    <a:pt x="3957" y="1613"/>
                    <a:pt x="3753" y="1882"/>
                    <a:pt x="3488" y="2086"/>
                  </a:cubicBezTo>
                  <a:cubicBezTo>
                    <a:pt x="2803" y="2615"/>
                    <a:pt x="1421" y="3670"/>
                    <a:pt x="742" y="4109"/>
                  </a:cubicBezTo>
                  <a:cubicBezTo>
                    <a:pt x="62" y="4548"/>
                    <a:pt x="1" y="5293"/>
                    <a:pt x="935" y="5293"/>
                  </a:cubicBezTo>
                  <a:cubicBezTo>
                    <a:pt x="1269" y="5293"/>
                    <a:pt x="1729" y="5198"/>
                    <a:pt x="2335" y="4959"/>
                  </a:cubicBezTo>
                  <a:cubicBezTo>
                    <a:pt x="4633" y="4055"/>
                    <a:pt x="6153" y="3457"/>
                    <a:pt x="6588" y="3276"/>
                  </a:cubicBezTo>
                  <a:cubicBezTo>
                    <a:pt x="7022" y="3095"/>
                    <a:pt x="6407" y="1972"/>
                    <a:pt x="6588" y="1376"/>
                  </a:cubicBezTo>
                  <a:cubicBezTo>
                    <a:pt x="6769" y="778"/>
                    <a:pt x="7216" y="0"/>
                    <a:pt x="7216" y="0"/>
                  </a:cubicBez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2"/>
            <p:cNvSpPr/>
            <p:nvPr/>
          </p:nvSpPr>
          <p:spPr>
            <a:xfrm>
              <a:off x="6450325" y="4313938"/>
              <a:ext cx="667600" cy="906800"/>
            </a:xfrm>
            <a:custGeom>
              <a:rect b="b" l="l" r="r" t="t"/>
              <a:pathLst>
                <a:path extrusionOk="0" h="36272" w="26704">
                  <a:moveTo>
                    <a:pt x="16043" y="1"/>
                  </a:moveTo>
                  <a:lnTo>
                    <a:pt x="15750" y="1439"/>
                  </a:lnTo>
                  <a:cubicBezTo>
                    <a:pt x="11020" y="6072"/>
                    <a:pt x="7047" y="15264"/>
                    <a:pt x="5359" y="20573"/>
                  </a:cubicBezTo>
                  <a:cubicBezTo>
                    <a:pt x="3669" y="25882"/>
                    <a:pt x="1" y="36271"/>
                    <a:pt x="1" y="36271"/>
                  </a:cubicBezTo>
                  <a:lnTo>
                    <a:pt x="2608" y="36271"/>
                  </a:lnTo>
                  <a:cubicBezTo>
                    <a:pt x="10233" y="26075"/>
                    <a:pt x="9437" y="21538"/>
                    <a:pt x="9437" y="21538"/>
                  </a:cubicBezTo>
                  <a:cubicBezTo>
                    <a:pt x="14867" y="15059"/>
                    <a:pt x="18993" y="6698"/>
                    <a:pt x="18993" y="6697"/>
                  </a:cubicBezTo>
                  <a:lnTo>
                    <a:pt x="18993" y="6697"/>
                  </a:lnTo>
                  <a:lnTo>
                    <a:pt x="18350" y="21154"/>
                  </a:lnTo>
                  <a:cubicBezTo>
                    <a:pt x="18273" y="22878"/>
                    <a:pt x="18635" y="24594"/>
                    <a:pt x="19402" y="26140"/>
                  </a:cubicBezTo>
                  <a:lnTo>
                    <a:pt x="24422" y="36271"/>
                  </a:lnTo>
                  <a:lnTo>
                    <a:pt x="26704" y="36271"/>
                  </a:lnTo>
                  <a:cubicBezTo>
                    <a:pt x="25943" y="32470"/>
                    <a:pt x="25219" y="25810"/>
                    <a:pt x="22577" y="23675"/>
                  </a:cubicBezTo>
                  <a:cubicBezTo>
                    <a:pt x="22577" y="23675"/>
                    <a:pt x="24857" y="16543"/>
                    <a:pt x="25599" y="11077"/>
                  </a:cubicBezTo>
                  <a:cubicBezTo>
                    <a:pt x="26342" y="5611"/>
                    <a:pt x="23772" y="1702"/>
                    <a:pt x="23772" y="1702"/>
                  </a:cubicBezTo>
                  <a:lnTo>
                    <a:pt x="23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2"/>
            <p:cNvSpPr/>
            <p:nvPr/>
          </p:nvSpPr>
          <p:spPr>
            <a:xfrm>
              <a:off x="6767800" y="4313938"/>
              <a:ext cx="304525" cy="151525"/>
            </a:xfrm>
            <a:custGeom>
              <a:rect b="b" l="l" r="r" t="t"/>
              <a:pathLst>
                <a:path extrusionOk="0" h="6061" w="12181">
                  <a:moveTo>
                    <a:pt x="12177" y="4083"/>
                  </a:moveTo>
                  <a:cubicBezTo>
                    <a:pt x="12178" y="4087"/>
                    <a:pt x="12179" y="4090"/>
                    <a:pt x="12180" y="4093"/>
                  </a:cubicBezTo>
                  <a:cubicBezTo>
                    <a:pt x="12179" y="4090"/>
                    <a:pt x="12178" y="4087"/>
                    <a:pt x="12177" y="4083"/>
                  </a:cubicBezTo>
                  <a:close/>
                  <a:moveTo>
                    <a:pt x="3344" y="1"/>
                  </a:moveTo>
                  <a:lnTo>
                    <a:pt x="3051" y="1440"/>
                  </a:lnTo>
                  <a:cubicBezTo>
                    <a:pt x="2157" y="2315"/>
                    <a:pt x="1291" y="3354"/>
                    <a:pt x="462" y="4499"/>
                  </a:cubicBezTo>
                  <a:cubicBezTo>
                    <a:pt x="1" y="5136"/>
                    <a:pt x="442" y="6042"/>
                    <a:pt x="1228" y="6059"/>
                  </a:cubicBezTo>
                  <a:cubicBezTo>
                    <a:pt x="1255" y="6060"/>
                    <a:pt x="1281" y="6060"/>
                    <a:pt x="1309" y="6060"/>
                  </a:cubicBezTo>
                  <a:cubicBezTo>
                    <a:pt x="3889" y="6060"/>
                    <a:pt x="8896" y="3559"/>
                    <a:pt x="11120" y="3559"/>
                  </a:cubicBezTo>
                  <a:cubicBezTo>
                    <a:pt x="11665" y="3559"/>
                    <a:pt x="12043" y="3710"/>
                    <a:pt x="12177" y="4083"/>
                  </a:cubicBezTo>
                  <a:lnTo>
                    <a:pt x="12177" y="4083"/>
                  </a:lnTo>
                  <a:cubicBezTo>
                    <a:pt x="11649" y="2580"/>
                    <a:pt x="11073" y="1702"/>
                    <a:pt x="11073" y="1702"/>
                  </a:cubicBezTo>
                  <a:lnTo>
                    <a:pt x="11073" y="1"/>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2"/>
            <p:cNvSpPr/>
            <p:nvPr/>
          </p:nvSpPr>
          <p:spPr>
            <a:xfrm>
              <a:off x="6862200" y="4450463"/>
              <a:ext cx="110175" cy="27375"/>
            </a:xfrm>
            <a:custGeom>
              <a:rect b="b" l="l" r="r" t="t"/>
              <a:pathLst>
                <a:path extrusionOk="0" h="1095" w="4407">
                  <a:moveTo>
                    <a:pt x="4404" y="1"/>
                  </a:moveTo>
                  <a:lnTo>
                    <a:pt x="0" y="1084"/>
                  </a:lnTo>
                  <a:lnTo>
                    <a:pt x="2" y="1095"/>
                  </a:lnTo>
                  <a:lnTo>
                    <a:pt x="4407" y="11"/>
                  </a:lnTo>
                  <a:lnTo>
                    <a:pt x="4404"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2"/>
            <p:cNvSpPr/>
            <p:nvPr/>
          </p:nvSpPr>
          <p:spPr>
            <a:xfrm>
              <a:off x="6924950" y="4320338"/>
              <a:ext cx="5675" cy="161125"/>
            </a:xfrm>
            <a:custGeom>
              <a:rect b="b" l="l" r="r" t="t"/>
              <a:pathLst>
                <a:path extrusionOk="0" h="6445" w="227">
                  <a:moveTo>
                    <a:pt x="216" y="1"/>
                  </a:moveTo>
                  <a:lnTo>
                    <a:pt x="1" y="6444"/>
                  </a:lnTo>
                  <a:lnTo>
                    <a:pt x="11" y="6445"/>
                  </a:lnTo>
                  <a:lnTo>
                    <a:pt x="226"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2"/>
            <p:cNvSpPr/>
            <p:nvPr/>
          </p:nvSpPr>
          <p:spPr>
            <a:xfrm>
              <a:off x="6907075" y="4320238"/>
              <a:ext cx="20125" cy="101975"/>
            </a:xfrm>
            <a:custGeom>
              <a:rect b="b" l="l" r="r" t="t"/>
              <a:pathLst>
                <a:path extrusionOk="0" h="4079" w="805">
                  <a:moveTo>
                    <a:pt x="193" y="1"/>
                  </a:moveTo>
                  <a:cubicBezTo>
                    <a:pt x="191" y="14"/>
                    <a:pt x="10" y="1367"/>
                    <a:pt x="3" y="2482"/>
                  </a:cubicBezTo>
                  <a:cubicBezTo>
                    <a:pt x="1" y="2880"/>
                    <a:pt x="66" y="3432"/>
                    <a:pt x="398" y="3803"/>
                  </a:cubicBezTo>
                  <a:cubicBezTo>
                    <a:pt x="597" y="4027"/>
                    <a:pt x="799" y="4078"/>
                    <a:pt x="802" y="4078"/>
                  </a:cubicBezTo>
                  <a:lnTo>
                    <a:pt x="805" y="4069"/>
                  </a:lnTo>
                  <a:cubicBezTo>
                    <a:pt x="803" y="4068"/>
                    <a:pt x="603" y="4017"/>
                    <a:pt x="406" y="3796"/>
                  </a:cubicBezTo>
                  <a:cubicBezTo>
                    <a:pt x="77" y="3428"/>
                    <a:pt x="11" y="2878"/>
                    <a:pt x="13" y="2482"/>
                  </a:cubicBezTo>
                  <a:cubicBezTo>
                    <a:pt x="21" y="1368"/>
                    <a:pt x="202" y="16"/>
                    <a:pt x="204" y="3"/>
                  </a:cubicBezTo>
                  <a:lnTo>
                    <a:pt x="193"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2"/>
            <p:cNvSpPr/>
            <p:nvPr/>
          </p:nvSpPr>
          <p:spPr>
            <a:xfrm>
              <a:off x="6608025" y="4044788"/>
              <a:ext cx="243400" cy="384175"/>
            </a:xfrm>
            <a:custGeom>
              <a:rect b="b" l="l" r="r" t="t"/>
              <a:pathLst>
                <a:path extrusionOk="0" h="15367" w="9736">
                  <a:moveTo>
                    <a:pt x="8620" y="1"/>
                  </a:moveTo>
                  <a:cubicBezTo>
                    <a:pt x="8620" y="1"/>
                    <a:pt x="7449" y="185"/>
                    <a:pt x="6748" y="2188"/>
                  </a:cubicBezTo>
                  <a:cubicBezTo>
                    <a:pt x="6049" y="4191"/>
                    <a:pt x="4481" y="9523"/>
                    <a:pt x="4481" y="9523"/>
                  </a:cubicBezTo>
                  <a:lnTo>
                    <a:pt x="1927" y="3391"/>
                  </a:lnTo>
                  <a:cubicBezTo>
                    <a:pt x="1884" y="3287"/>
                    <a:pt x="1935" y="3169"/>
                    <a:pt x="2040" y="3128"/>
                  </a:cubicBezTo>
                  <a:lnTo>
                    <a:pt x="2222" y="3059"/>
                  </a:lnTo>
                  <a:cubicBezTo>
                    <a:pt x="2394" y="2993"/>
                    <a:pt x="2501" y="2820"/>
                    <a:pt x="2482" y="2636"/>
                  </a:cubicBezTo>
                  <a:lnTo>
                    <a:pt x="2359" y="1421"/>
                  </a:lnTo>
                  <a:cubicBezTo>
                    <a:pt x="2342" y="1244"/>
                    <a:pt x="2193" y="1116"/>
                    <a:pt x="2023" y="1116"/>
                  </a:cubicBezTo>
                  <a:cubicBezTo>
                    <a:pt x="2000" y="1116"/>
                    <a:pt x="1976" y="1118"/>
                    <a:pt x="1952" y="1123"/>
                  </a:cubicBezTo>
                  <a:lnTo>
                    <a:pt x="1725" y="1172"/>
                  </a:lnTo>
                  <a:lnTo>
                    <a:pt x="1613" y="758"/>
                  </a:lnTo>
                  <a:cubicBezTo>
                    <a:pt x="1573" y="607"/>
                    <a:pt x="1438" y="518"/>
                    <a:pt x="1299" y="518"/>
                  </a:cubicBezTo>
                  <a:cubicBezTo>
                    <a:pt x="1227" y="518"/>
                    <a:pt x="1154" y="542"/>
                    <a:pt x="1092" y="593"/>
                  </a:cubicBezTo>
                  <a:lnTo>
                    <a:pt x="201" y="1335"/>
                  </a:lnTo>
                  <a:cubicBezTo>
                    <a:pt x="60" y="1452"/>
                    <a:pt x="1" y="1640"/>
                    <a:pt x="47" y="1816"/>
                  </a:cubicBezTo>
                  <a:lnTo>
                    <a:pt x="89" y="1970"/>
                  </a:lnTo>
                  <a:lnTo>
                    <a:pt x="396" y="3472"/>
                  </a:lnTo>
                  <a:cubicBezTo>
                    <a:pt x="396" y="3472"/>
                    <a:pt x="975" y="9590"/>
                    <a:pt x="1355" y="12178"/>
                  </a:cubicBezTo>
                  <a:cubicBezTo>
                    <a:pt x="1721" y="14669"/>
                    <a:pt x="2992" y="15366"/>
                    <a:pt x="4377" y="15366"/>
                  </a:cubicBezTo>
                  <a:cubicBezTo>
                    <a:pt x="4431" y="15366"/>
                    <a:pt x="4486" y="15365"/>
                    <a:pt x="4540" y="15363"/>
                  </a:cubicBezTo>
                  <a:cubicBezTo>
                    <a:pt x="5989" y="15309"/>
                    <a:pt x="7198" y="14260"/>
                    <a:pt x="7924" y="12069"/>
                  </a:cubicBezTo>
                  <a:cubicBezTo>
                    <a:pt x="8649" y="9879"/>
                    <a:pt x="9735" y="5716"/>
                    <a:pt x="9735" y="5716"/>
                  </a:cubicBezTo>
                  <a:lnTo>
                    <a:pt x="8620" y="1"/>
                  </a:ln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2"/>
            <p:cNvSpPr/>
            <p:nvPr/>
          </p:nvSpPr>
          <p:spPr>
            <a:xfrm>
              <a:off x="6774625" y="4044788"/>
              <a:ext cx="76800" cy="205075"/>
            </a:xfrm>
            <a:custGeom>
              <a:rect b="b" l="l" r="r" t="t"/>
              <a:pathLst>
                <a:path extrusionOk="0" h="8203" w="3072">
                  <a:moveTo>
                    <a:pt x="1956" y="1"/>
                  </a:moveTo>
                  <a:cubicBezTo>
                    <a:pt x="1956" y="1"/>
                    <a:pt x="785" y="185"/>
                    <a:pt x="84" y="2188"/>
                  </a:cubicBezTo>
                  <a:cubicBezTo>
                    <a:pt x="58" y="2263"/>
                    <a:pt x="30" y="2345"/>
                    <a:pt x="1" y="2430"/>
                  </a:cubicBezTo>
                  <a:cubicBezTo>
                    <a:pt x="336" y="3771"/>
                    <a:pt x="246" y="5983"/>
                    <a:pt x="712" y="7504"/>
                  </a:cubicBezTo>
                  <a:cubicBezTo>
                    <a:pt x="855" y="7970"/>
                    <a:pt x="1255" y="8203"/>
                    <a:pt x="1654" y="8203"/>
                  </a:cubicBezTo>
                  <a:cubicBezTo>
                    <a:pt x="2062" y="8203"/>
                    <a:pt x="2468" y="7960"/>
                    <a:pt x="2599" y="7479"/>
                  </a:cubicBezTo>
                  <a:cubicBezTo>
                    <a:pt x="2878" y="6458"/>
                    <a:pt x="3071" y="5716"/>
                    <a:pt x="3071" y="5716"/>
                  </a:cubicBezTo>
                  <a:lnTo>
                    <a:pt x="1956"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2"/>
            <p:cNvSpPr/>
            <p:nvPr/>
          </p:nvSpPr>
          <p:spPr>
            <a:xfrm>
              <a:off x="6958925" y="3571663"/>
              <a:ext cx="541950" cy="574275"/>
            </a:xfrm>
            <a:custGeom>
              <a:rect b="b" l="l" r="r" t="t"/>
              <a:pathLst>
                <a:path extrusionOk="0" h="22971" w="21678">
                  <a:moveTo>
                    <a:pt x="20061" y="0"/>
                  </a:moveTo>
                  <a:cubicBezTo>
                    <a:pt x="19974" y="0"/>
                    <a:pt x="19894" y="48"/>
                    <a:pt x="19855" y="128"/>
                  </a:cubicBezTo>
                  <a:cubicBezTo>
                    <a:pt x="19696" y="451"/>
                    <a:pt x="19340" y="1198"/>
                    <a:pt x="19273" y="1535"/>
                  </a:cubicBezTo>
                  <a:cubicBezTo>
                    <a:pt x="19230" y="1745"/>
                    <a:pt x="19154" y="2099"/>
                    <a:pt x="19086" y="2406"/>
                  </a:cubicBezTo>
                  <a:cubicBezTo>
                    <a:pt x="19004" y="2780"/>
                    <a:pt x="18765" y="3101"/>
                    <a:pt x="18428" y="3286"/>
                  </a:cubicBezTo>
                  <a:cubicBezTo>
                    <a:pt x="16899" y="4125"/>
                    <a:pt x="12431" y="6804"/>
                    <a:pt x="10546" y="10386"/>
                  </a:cubicBezTo>
                  <a:lnTo>
                    <a:pt x="2336" y="16229"/>
                  </a:lnTo>
                  <a:lnTo>
                    <a:pt x="0" y="20606"/>
                  </a:lnTo>
                  <a:lnTo>
                    <a:pt x="4296" y="22971"/>
                  </a:lnTo>
                  <a:lnTo>
                    <a:pt x="5255" y="22017"/>
                  </a:lnTo>
                  <a:lnTo>
                    <a:pt x="5707" y="20650"/>
                  </a:lnTo>
                  <a:lnTo>
                    <a:pt x="19486" y="4220"/>
                  </a:lnTo>
                  <a:cubicBezTo>
                    <a:pt x="19486" y="4220"/>
                    <a:pt x="19504" y="4223"/>
                    <a:pt x="19536" y="4223"/>
                  </a:cubicBezTo>
                  <a:cubicBezTo>
                    <a:pt x="19663" y="4223"/>
                    <a:pt x="20013" y="4180"/>
                    <a:pt x="20369" y="3755"/>
                  </a:cubicBezTo>
                  <a:cubicBezTo>
                    <a:pt x="20369" y="3755"/>
                    <a:pt x="20407" y="3766"/>
                    <a:pt x="20476" y="3766"/>
                  </a:cubicBezTo>
                  <a:cubicBezTo>
                    <a:pt x="20585" y="3766"/>
                    <a:pt x="20773" y="3738"/>
                    <a:pt x="21015" y="3590"/>
                  </a:cubicBezTo>
                  <a:cubicBezTo>
                    <a:pt x="21413" y="3347"/>
                    <a:pt x="21513" y="3096"/>
                    <a:pt x="21552" y="2756"/>
                  </a:cubicBezTo>
                  <a:cubicBezTo>
                    <a:pt x="21590" y="2416"/>
                    <a:pt x="21425" y="1603"/>
                    <a:pt x="21425" y="1603"/>
                  </a:cubicBezTo>
                  <a:cubicBezTo>
                    <a:pt x="21425" y="1603"/>
                    <a:pt x="21678" y="1321"/>
                    <a:pt x="21668" y="1011"/>
                  </a:cubicBezTo>
                  <a:cubicBezTo>
                    <a:pt x="21659" y="738"/>
                    <a:pt x="21390" y="563"/>
                    <a:pt x="21199" y="563"/>
                  </a:cubicBezTo>
                  <a:cubicBezTo>
                    <a:pt x="21172" y="563"/>
                    <a:pt x="21147" y="567"/>
                    <a:pt x="21124" y="574"/>
                  </a:cubicBezTo>
                  <a:cubicBezTo>
                    <a:pt x="20940" y="632"/>
                    <a:pt x="20009" y="1175"/>
                    <a:pt x="20009" y="1175"/>
                  </a:cubicBezTo>
                  <a:lnTo>
                    <a:pt x="20281" y="299"/>
                  </a:lnTo>
                  <a:cubicBezTo>
                    <a:pt x="20322" y="167"/>
                    <a:pt x="20239" y="29"/>
                    <a:pt x="20102" y="4"/>
                  </a:cubicBezTo>
                  <a:cubicBezTo>
                    <a:pt x="20088" y="1"/>
                    <a:pt x="20074" y="0"/>
                    <a:pt x="20061"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2"/>
            <p:cNvSpPr/>
            <p:nvPr/>
          </p:nvSpPr>
          <p:spPr>
            <a:xfrm>
              <a:off x="6958925" y="3943088"/>
              <a:ext cx="156725" cy="202850"/>
            </a:xfrm>
            <a:custGeom>
              <a:rect b="b" l="l" r="r" t="t"/>
              <a:pathLst>
                <a:path extrusionOk="0" h="8114" w="6269">
                  <a:moveTo>
                    <a:pt x="4264" y="0"/>
                  </a:moveTo>
                  <a:lnTo>
                    <a:pt x="2336" y="1372"/>
                  </a:lnTo>
                  <a:lnTo>
                    <a:pt x="0" y="5749"/>
                  </a:lnTo>
                  <a:lnTo>
                    <a:pt x="4296" y="8114"/>
                  </a:lnTo>
                  <a:lnTo>
                    <a:pt x="5255" y="7160"/>
                  </a:lnTo>
                  <a:lnTo>
                    <a:pt x="5707" y="5793"/>
                  </a:lnTo>
                  <a:lnTo>
                    <a:pt x="5719" y="5779"/>
                  </a:lnTo>
                  <a:cubicBezTo>
                    <a:pt x="6269" y="5123"/>
                    <a:pt x="5839" y="4130"/>
                    <a:pt x="4986" y="4067"/>
                  </a:cubicBezTo>
                  <a:cubicBezTo>
                    <a:pt x="4383" y="4021"/>
                    <a:pt x="3824" y="3894"/>
                    <a:pt x="3609" y="3332"/>
                  </a:cubicBezTo>
                  <a:cubicBezTo>
                    <a:pt x="3293" y="2513"/>
                    <a:pt x="3522" y="1154"/>
                    <a:pt x="4264"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2"/>
            <p:cNvSpPr/>
            <p:nvPr/>
          </p:nvSpPr>
          <p:spPr>
            <a:xfrm>
              <a:off x="6875775" y="3831288"/>
              <a:ext cx="104425" cy="201550"/>
            </a:xfrm>
            <a:custGeom>
              <a:rect b="b" l="l" r="r" t="t"/>
              <a:pathLst>
                <a:path extrusionOk="0" h="8062" w="4177">
                  <a:moveTo>
                    <a:pt x="2269" y="1"/>
                  </a:moveTo>
                  <a:lnTo>
                    <a:pt x="1" y="2124"/>
                  </a:lnTo>
                  <a:lnTo>
                    <a:pt x="254" y="4091"/>
                  </a:lnTo>
                  <a:lnTo>
                    <a:pt x="201" y="8061"/>
                  </a:lnTo>
                  <a:lnTo>
                    <a:pt x="3125" y="7470"/>
                  </a:lnTo>
                  <a:lnTo>
                    <a:pt x="3125" y="4683"/>
                  </a:lnTo>
                  <a:cubicBezTo>
                    <a:pt x="3125" y="4683"/>
                    <a:pt x="3862" y="4514"/>
                    <a:pt x="4018" y="4007"/>
                  </a:cubicBezTo>
                  <a:cubicBezTo>
                    <a:pt x="4176" y="3500"/>
                    <a:pt x="3741" y="2957"/>
                    <a:pt x="3476" y="2209"/>
                  </a:cubicBezTo>
                  <a:cubicBezTo>
                    <a:pt x="3753" y="809"/>
                    <a:pt x="2269" y="1"/>
                    <a:pt x="2269"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2"/>
            <p:cNvSpPr/>
            <p:nvPr/>
          </p:nvSpPr>
          <p:spPr>
            <a:xfrm>
              <a:off x="6822150" y="3791413"/>
              <a:ext cx="182775" cy="160975"/>
            </a:xfrm>
            <a:custGeom>
              <a:rect b="b" l="l" r="r" t="t"/>
              <a:pathLst>
                <a:path extrusionOk="0" h="6439" w="7311">
                  <a:moveTo>
                    <a:pt x="5053" y="1"/>
                  </a:moveTo>
                  <a:cubicBezTo>
                    <a:pt x="4330" y="1"/>
                    <a:pt x="3660" y="571"/>
                    <a:pt x="3340" y="884"/>
                  </a:cubicBezTo>
                  <a:cubicBezTo>
                    <a:pt x="2845" y="1366"/>
                    <a:pt x="3017" y="1358"/>
                    <a:pt x="1509" y="1974"/>
                  </a:cubicBezTo>
                  <a:cubicBezTo>
                    <a:pt x="0" y="2588"/>
                    <a:pt x="419" y="4203"/>
                    <a:pt x="851" y="4951"/>
                  </a:cubicBezTo>
                  <a:cubicBezTo>
                    <a:pt x="1359" y="5835"/>
                    <a:pt x="2118" y="6439"/>
                    <a:pt x="2335" y="6439"/>
                  </a:cubicBezTo>
                  <a:cubicBezTo>
                    <a:pt x="2362" y="6439"/>
                    <a:pt x="2381" y="6429"/>
                    <a:pt x="2389" y="6410"/>
                  </a:cubicBezTo>
                  <a:lnTo>
                    <a:pt x="2822" y="3972"/>
                  </a:lnTo>
                  <a:cubicBezTo>
                    <a:pt x="3518" y="3719"/>
                    <a:pt x="3883" y="2780"/>
                    <a:pt x="4021" y="2326"/>
                  </a:cubicBezTo>
                  <a:cubicBezTo>
                    <a:pt x="4055" y="2217"/>
                    <a:pt x="4155" y="2147"/>
                    <a:pt x="4261" y="2147"/>
                  </a:cubicBezTo>
                  <a:cubicBezTo>
                    <a:pt x="4297" y="2147"/>
                    <a:pt x="4334" y="2156"/>
                    <a:pt x="4369" y="2174"/>
                  </a:cubicBezTo>
                  <a:cubicBezTo>
                    <a:pt x="5104" y="2550"/>
                    <a:pt x="5621" y="3804"/>
                    <a:pt x="5621" y="3804"/>
                  </a:cubicBezTo>
                  <a:cubicBezTo>
                    <a:pt x="5886" y="3333"/>
                    <a:pt x="7310" y="1982"/>
                    <a:pt x="6236" y="642"/>
                  </a:cubicBezTo>
                  <a:cubicBezTo>
                    <a:pt x="5858" y="170"/>
                    <a:pt x="5448" y="1"/>
                    <a:pt x="5053" y="1"/>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2"/>
            <p:cNvSpPr/>
            <p:nvPr/>
          </p:nvSpPr>
          <p:spPr>
            <a:xfrm>
              <a:off x="6903325" y="3941913"/>
              <a:ext cx="50625" cy="58700"/>
            </a:xfrm>
            <a:custGeom>
              <a:rect b="b" l="l" r="r" t="t"/>
              <a:pathLst>
                <a:path extrusionOk="0" h="2348" w="2025">
                  <a:moveTo>
                    <a:pt x="304" y="0"/>
                  </a:moveTo>
                  <a:cubicBezTo>
                    <a:pt x="136" y="0"/>
                    <a:pt x="1" y="192"/>
                    <a:pt x="103" y="363"/>
                  </a:cubicBezTo>
                  <a:cubicBezTo>
                    <a:pt x="298" y="685"/>
                    <a:pt x="632" y="867"/>
                    <a:pt x="766" y="1054"/>
                  </a:cubicBezTo>
                  <a:cubicBezTo>
                    <a:pt x="974" y="1343"/>
                    <a:pt x="1391" y="2312"/>
                    <a:pt x="2024" y="2348"/>
                  </a:cubicBezTo>
                  <a:lnTo>
                    <a:pt x="2024" y="257"/>
                  </a:lnTo>
                  <a:lnTo>
                    <a:pt x="2023" y="257"/>
                  </a:lnTo>
                  <a:cubicBezTo>
                    <a:pt x="1861" y="311"/>
                    <a:pt x="1692" y="335"/>
                    <a:pt x="1525" y="335"/>
                  </a:cubicBezTo>
                  <a:cubicBezTo>
                    <a:pt x="1119" y="335"/>
                    <a:pt x="718" y="198"/>
                    <a:pt x="419" y="31"/>
                  </a:cubicBezTo>
                  <a:cubicBezTo>
                    <a:pt x="381" y="10"/>
                    <a:pt x="342" y="0"/>
                    <a:pt x="304"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2"/>
            <p:cNvSpPr/>
            <p:nvPr/>
          </p:nvSpPr>
          <p:spPr>
            <a:xfrm>
              <a:off x="6750075" y="3840738"/>
              <a:ext cx="105525" cy="185675"/>
            </a:xfrm>
            <a:custGeom>
              <a:rect b="b" l="l" r="r" t="t"/>
              <a:pathLst>
                <a:path extrusionOk="0" h="7427" w="4221">
                  <a:moveTo>
                    <a:pt x="2979" y="0"/>
                  </a:moveTo>
                  <a:cubicBezTo>
                    <a:pt x="2700" y="0"/>
                    <a:pt x="2400" y="56"/>
                    <a:pt x="2109" y="214"/>
                  </a:cubicBezTo>
                  <a:cubicBezTo>
                    <a:pt x="1108" y="757"/>
                    <a:pt x="1228" y="1735"/>
                    <a:pt x="1421" y="2953"/>
                  </a:cubicBezTo>
                  <a:cubicBezTo>
                    <a:pt x="1614" y="4172"/>
                    <a:pt x="1418" y="4915"/>
                    <a:pt x="733" y="5426"/>
                  </a:cubicBezTo>
                  <a:cubicBezTo>
                    <a:pt x="181" y="5839"/>
                    <a:pt x="1" y="6464"/>
                    <a:pt x="59" y="7008"/>
                  </a:cubicBezTo>
                  <a:cubicBezTo>
                    <a:pt x="86" y="7264"/>
                    <a:pt x="305" y="7426"/>
                    <a:pt x="538" y="7426"/>
                  </a:cubicBezTo>
                  <a:cubicBezTo>
                    <a:pt x="631" y="7426"/>
                    <a:pt x="726" y="7400"/>
                    <a:pt x="811" y="7345"/>
                  </a:cubicBezTo>
                  <a:cubicBezTo>
                    <a:pt x="1140" y="7129"/>
                    <a:pt x="1632" y="6952"/>
                    <a:pt x="2121" y="6753"/>
                  </a:cubicBezTo>
                  <a:cubicBezTo>
                    <a:pt x="2953" y="6416"/>
                    <a:pt x="3533" y="5680"/>
                    <a:pt x="3207" y="4522"/>
                  </a:cubicBezTo>
                  <a:cubicBezTo>
                    <a:pt x="2881" y="3363"/>
                    <a:pt x="2832" y="3870"/>
                    <a:pt x="2724" y="3013"/>
                  </a:cubicBezTo>
                  <a:cubicBezTo>
                    <a:pt x="2637" y="2329"/>
                    <a:pt x="3582" y="2260"/>
                    <a:pt x="3966" y="2260"/>
                  </a:cubicBezTo>
                  <a:cubicBezTo>
                    <a:pt x="4063" y="2260"/>
                    <a:pt x="4124" y="2265"/>
                    <a:pt x="4124" y="2265"/>
                  </a:cubicBezTo>
                  <a:lnTo>
                    <a:pt x="4221" y="335"/>
                  </a:lnTo>
                  <a:cubicBezTo>
                    <a:pt x="4221" y="335"/>
                    <a:pt x="3662" y="0"/>
                    <a:pt x="2979"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2"/>
            <p:cNvSpPr/>
            <p:nvPr/>
          </p:nvSpPr>
          <p:spPr>
            <a:xfrm>
              <a:off x="6867775" y="3859888"/>
              <a:ext cx="101075" cy="72200"/>
            </a:xfrm>
            <a:custGeom>
              <a:rect b="b" l="l" r="r" t="t"/>
              <a:pathLst>
                <a:path extrusionOk="0" h="2888" w="4043">
                  <a:moveTo>
                    <a:pt x="1513" y="1"/>
                  </a:moveTo>
                  <a:lnTo>
                    <a:pt x="0" y="1725"/>
                  </a:lnTo>
                  <a:lnTo>
                    <a:pt x="337" y="2887"/>
                  </a:lnTo>
                  <a:lnTo>
                    <a:pt x="748" y="2443"/>
                  </a:lnTo>
                  <a:cubicBezTo>
                    <a:pt x="1066" y="2101"/>
                    <a:pt x="1477" y="1861"/>
                    <a:pt x="1932" y="1753"/>
                  </a:cubicBezTo>
                  <a:lnTo>
                    <a:pt x="3284" y="1433"/>
                  </a:lnTo>
                  <a:lnTo>
                    <a:pt x="4042" y="44"/>
                  </a:lnTo>
                  <a:lnTo>
                    <a:pt x="1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2"/>
            <p:cNvSpPr/>
            <p:nvPr/>
          </p:nvSpPr>
          <p:spPr>
            <a:xfrm>
              <a:off x="6856925" y="3825263"/>
              <a:ext cx="30650" cy="80125"/>
            </a:xfrm>
            <a:custGeom>
              <a:rect b="b" l="l" r="r" t="t"/>
              <a:pathLst>
                <a:path extrusionOk="0" h="3205" w="1226">
                  <a:moveTo>
                    <a:pt x="1226" y="1"/>
                  </a:moveTo>
                  <a:lnTo>
                    <a:pt x="692" y="210"/>
                  </a:lnTo>
                  <a:cubicBezTo>
                    <a:pt x="640" y="231"/>
                    <a:pt x="598" y="270"/>
                    <a:pt x="575" y="321"/>
                  </a:cubicBezTo>
                  <a:cubicBezTo>
                    <a:pt x="441" y="625"/>
                    <a:pt x="0" y="1768"/>
                    <a:pt x="319" y="3204"/>
                  </a:cubicBezTo>
                  <a:lnTo>
                    <a:pt x="764" y="3079"/>
                  </a:lnTo>
                  <a:cubicBezTo>
                    <a:pt x="764" y="3079"/>
                    <a:pt x="423" y="1674"/>
                    <a:pt x="1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2"/>
            <p:cNvSpPr/>
            <p:nvPr/>
          </p:nvSpPr>
          <p:spPr>
            <a:xfrm>
              <a:off x="6802950" y="3977363"/>
              <a:ext cx="287350" cy="349725"/>
            </a:xfrm>
            <a:custGeom>
              <a:rect b="b" l="l" r="r" t="t"/>
              <a:pathLst>
                <a:path extrusionOk="0" h="13989" w="11494">
                  <a:moveTo>
                    <a:pt x="8575" y="1"/>
                  </a:moveTo>
                  <a:lnTo>
                    <a:pt x="8575" y="1"/>
                  </a:lnTo>
                  <a:cubicBezTo>
                    <a:pt x="7947" y="215"/>
                    <a:pt x="6210" y="1120"/>
                    <a:pt x="6210" y="1120"/>
                  </a:cubicBezTo>
                  <a:cubicBezTo>
                    <a:pt x="6210" y="1120"/>
                    <a:pt x="5975" y="1063"/>
                    <a:pt x="5556" y="1063"/>
                  </a:cubicBezTo>
                  <a:cubicBezTo>
                    <a:pt x="5208" y="1063"/>
                    <a:pt x="4732" y="1103"/>
                    <a:pt x="4159" y="1247"/>
                  </a:cubicBezTo>
                  <a:cubicBezTo>
                    <a:pt x="2929" y="1556"/>
                    <a:pt x="2527" y="1961"/>
                    <a:pt x="2527" y="1961"/>
                  </a:cubicBezTo>
                  <a:lnTo>
                    <a:pt x="1021" y="2593"/>
                  </a:lnTo>
                  <a:cubicBezTo>
                    <a:pt x="490" y="2815"/>
                    <a:pt x="188" y="3380"/>
                    <a:pt x="300" y="3945"/>
                  </a:cubicBezTo>
                  <a:lnTo>
                    <a:pt x="418" y="4541"/>
                  </a:lnTo>
                  <a:cubicBezTo>
                    <a:pt x="418" y="4541"/>
                    <a:pt x="1" y="5916"/>
                    <a:pt x="164" y="7093"/>
                  </a:cubicBezTo>
                  <a:cubicBezTo>
                    <a:pt x="376" y="8618"/>
                    <a:pt x="1485" y="9319"/>
                    <a:pt x="1485" y="9319"/>
                  </a:cubicBezTo>
                  <a:lnTo>
                    <a:pt x="1865" y="12613"/>
                  </a:lnTo>
                  <a:cubicBezTo>
                    <a:pt x="1269" y="12902"/>
                    <a:pt x="780" y="13989"/>
                    <a:pt x="1865" y="13989"/>
                  </a:cubicBezTo>
                  <a:lnTo>
                    <a:pt x="8689" y="13989"/>
                  </a:lnTo>
                  <a:cubicBezTo>
                    <a:pt x="10173" y="13989"/>
                    <a:pt x="10299" y="13808"/>
                    <a:pt x="10354" y="13446"/>
                  </a:cubicBezTo>
                  <a:cubicBezTo>
                    <a:pt x="10408" y="13084"/>
                    <a:pt x="9848" y="12667"/>
                    <a:pt x="9848" y="12667"/>
                  </a:cubicBezTo>
                  <a:lnTo>
                    <a:pt x="11494" y="5789"/>
                  </a:lnTo>
                  <a:lnTo>
                    <a:pt x="11494" y="5789"/>
                  </a:lnTo>
                  <a:cubicBezTo>
                    <a:pt x="11494" y="5789"/>
                    <a:pt x="11494" y="5789"/>
                    <a:pt x="11493" y="5789"/>
                  </a:cubicBezTo>
                  <a:cubicBezTo>
                    <a:pt x="11459" y="5789"/>
                    <a:pt x="10087" y="5778"/>
                    <a:pt x="9015" y="3961"/>
                  </a:cubicBezTo>
                  <a:cubicBezTo>
                    <a:pt x="8186" y="2557"/>
                    <a:pt x="8128" y="740"/>
                    <a:pt x="85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2"/>
            <p:cNvSpPr/>
            <p:nvPr/>
          </p:nvSpPr>
          <p:spPr>
            <a:xfrm>
              <a:off x="6948150" y="4154863"/>
              <a:ext cx="78525" cy="50350"/>
            </a:xfrm>
            <a:custGeom>
              <a:rect b="b" l="l" r="r" t="t"/>
              <a:pathLst>
                <a:path extrusionOk="0" h="2014" w="3141">
                  <a:moveTo>
                    <a:pt x="3129" y="0"/>
                  </a:moveTo>
                  <a:cubicBezTo>
                    <a:pt x="3126" y="4"/>
                    <a:pt x="2897" y="331"/>
                    <a:pt x="2398" y="739"/>
                  </a:cubicBezTo>
                  <a:cubicBezTo>
                    <a:pt x="1938" y="1116"/>
                    <a:pt x="1149" y="1640"/>
                    <a:pt x="1" y="2001"/>
                  </a:cubicBezTo>
                  <a:lnTo>
                    <a:pt x="4" y="2014"/>
                  </a:lnTo>
                  <a:cubicBezTo>
                    <a:pt x="1155" y="1652"/>
                    <a:pt x="1946" y="1126"/>
                    <a:pt x="2407" y="748"/>
                  </a:cubicBezTo>
                  <a:cubicBezTo>
                    <a:pt x="2906" y="340"/>
                    <a:pt x="3137" y="12"/>
                    <a:pt x="3140" y="9"/>
                  </a:cubicBezTo>
                  <a:lnTo>
                    <a:pt x="3129"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2"/>
            <p:cNvSpPr/>
            <p:nvPr/>
          </p:nvSpPr>
          <p:spPr>
            <a:xfrm>
              <a:off x="6941900" y="4243513"/>
              <a:ext cx="69550" cy="36475"/>
            </a:xfrm>
            <a:custGeom>
              <a:rect b="b" l="l" r="r" t="t"/>
              <a:pathLst>
                <a:path extrusionOk="0" h="1459" w="2782">
                  <a:moveTo>
                    <a:pt x="2776" y="0"/>
                  </a:moveTo>
                  <a:lnTo>
                    <a:pt x="0" y="1446"/>
                  </a:lnTo>
                  <a:lnTo>
                    <a:pt x="6" y="1458"/>
                  </a:lnTo>
                  <a:lnTo>
                    <a:pt x="2782" y="12"/>
                  </a:lnTo>
                  <a:lnTo>
                    <a:pt x="2776"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2"/>
            <p:cNvSpPr/>
            <p:nvPr/>
          </p:nvSpPr>
          <p:spPr>
            <a:xfrm>
              <a:off x="6623050" y="4073888"/>
              <a:ext cx="28200" cy="10450"/>
            </a:xfrm>
            <a:custGeom>
              <a:rect b="b" l="l" r="r" t="t"/>
              <a:pathLst>
                <a:path extrusionOk="0" h="418" w="1128">
                  <a:moveTo>
                    <a:pt x="1121" y="1"/>
                  </a:moveTo>
                  <a:lnTo>
                    <a:pt x="1" y="401"/>
                  </a:lnTo>
                  <a:lnTo>
                    <a:pt x="7" y="417"/>
                  </a:lnTo>
                  <a:lnTo>
                    <a:pt x="1128" y="16"/>
                  </a:lnTo>
                  <a:lnTo>
                    <a:pt x="1121"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2"/>
            <p:cNvSpPr/>
            <p:nvPr/>
          </p:nvSpPr>
          <p:spPr>
            <a:xfrm>
              <a:off x="6630550" y="4088713"/>
              <a:ext cx="37200" cy="10425"/>
            </a:xfrm>
            <a:custGeom>
              <a:rect b="b" l="l" r="r" t="t"/>
              <a:pathLst>
                <a:path extrusionOk="0" h="417" w="1488">
                  <a:moveTo>
                    <a:pt x="1484" y="0"/>
                  </a:moveTo>
                  <a:lnTo>
                    <a:pt x="0" y="400"/>
                  </a:lnTo>
                  <a:lnTo>
                    <a:pt x="6" y="417"/>
                  </a:lnTo>
                  <a:lnTo>
                    <a:pt x="1488" y="18"/>
                  </a:lnTo>
                  <a:lnTo>
                    <a:pt x="1484"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2"/>
            <p:cNvSpPr/>
            <p:nvPr/>
          </p:nvSpPr>
          <p:spPr>
            <a:xfrm>
              <a:off x="6640175" y="4103488"/>
              <a:ext cx="29625" cy="8375"/>
            </a:xfrm>
            <a:custGeom>
              <a:rect b="b" l="l" r="r" t="t"/>
              <a:pathLst>
                <a:path extrusionOk="0" h="335" w="1185">
                  <a:moveTo>
                    <a:pt x="1179" y="1"/>
                  </a:moveTo>
                  <a:lnTo>
                    <a:pt x="0" y="318"/>
                  </a:lnTo>
                  <a:lnTo>
                    <a:pt x="6" y="335"/>
                  </a:lnTo>
                  <a:lnTo>
                    <a:pt x="1184" y="17"/>
                  </a:lnTo>
                  <a:lnTo>
                    <a:pt x="1179"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2"/>
            <p:cNvSpPr/>
            <p:nvPr/>
          </p:nvSpPr>
          <p:spPr>
            <a:xfrm>
              <a:off x="6719775" y="4282888"/>
              <a:ext cx="31175" cy="62350"/>
            </a:xfrm>
            <a:custGeom>
              <a:rect b="b" l="l" r="r" t="t"/>
              <a:pathLst>
                <a:path extrusionOk="0" h="2494" w="1247">
                  <a:moveTo>
                    <a:pt x="16" y="1"/>
                  </a:moveTo>
                  <a:lnTo>
                    <a:pt x="0" y="8"/>
                  </a:lnTo>
                  <a:lnTo>
                    <a:pt x="1231" y="2493"/>
                  </a:lnTo>
                  <a:lnTo>
                    <a:pt x="1247" y="2486"/>
                  </a:lnTo>
                  <a:lnTo>
                    <a:pt x="16"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2"/>
            <p:cNvSpPr/>
            <p:nvPr/>
          </p:nvSpPr>
          <p:spPr>
            <a:xfrm>
              <a:off x="7464675" y="3560338"/>
              <a:ext cx="76775" cy="102325"/>
            </a:xfrm>
            <a:custGeom>
              <a:rect b="b" l="l" r="r" t="t"/>
              <a:pathLst>
                <a:path extrusionOk="0" h="4093" w="3071">
                  <a:moveTo>
                    <a:pt x="2724" y="1"/>
                  </a:moveTo>
                  <a:cubicBezTo>
                    <a:pt x="2671" y="1"/>
                    <a:pt x="2617" y="13"/>
                    <a:pt x="2566" y="41"/>
                  </a:cubicBezTo>
                  <a:lnTo>
                    <a:pt x="534" y="1279"/>
                  </a:lnTo>
                  <a:cubicBezTo>
                    <a:pt x="403" y="1350"/>
                    <a:pt x="341" y="1502"/>
                    <a:pt x="383" y="1645"/>
                  </a:cubicBezTo>
                  <a:lnTo>
                    <a:pt x="446" y="1852"/>
                  </a:lnTo>
                  <a:cubicBezTo>
                    <a:pt x="471" y="1937"/>
                    <a:pt x="439" y="2028"/>
                    <a:pt x="366" y="2079"/>
                  </a:cubicBezTo>
                  <a:lnTo>
                    <a:pt x="230" y="2174"/>
                  </a:lnTo>
                  <a:cubicBezTo>
                    <a:pt x="73" y="2284"/>
                    <a:pt x="0" y="2479"/>
                    <a:pt x="48" y="2664"/>
                  </a:cubicBezTo>
                  <a:lnTo>
                    <a:pt x="346" y="3836"/>
                  </a:lnTo>
                  <a:cubicBezTo>
                    <a:pt x="386" y="3996"/>
                    <a:pt x="528" y="4092"/>
                    <a:pt x="676" y="4092"/>
                  </a:cubicBezTo>
                  <a:cubicBezTo>
                    <a:pt x="749" y="4092"/>
                    <a:pt x="823" y="4069"/>
                    <a:pt x="887" y="4017"/>
                  </a:cubicBezTo>
                  <a:lnTo>
                    <a:pt x="1083" y="3860"/>
                  </a:lnTo>
                  <a:cubicBezTo>
                    <a:pt x="1306" y="3681"/>
                    <a:pt x="1430" y="3406"/>
                    <a:pt x="1416" y="3120"/>
                  </a:cubicBezTo>
                  <a:lnTo>
                    <a:pt x="1351" y="1804"/>
                  </a:lnTo>
                  <a:cubicBezTo>
                    <a:pt x="1347" y="1719"/>
                    <a:pt x="1385" y="1638"/>
                    <a:pt x="1453" y="1585"/>
                  </a:cubicBezTo>
                  <a:lnTo>
                    <a:pt x="2926" y="599"/>
                  </a:lnTo>
                  <a:cubicBezTo>
                    <a:pt x="3022" y="526"/>
                    <a:pt x="3071" y="406"/>
                    <a:pt x="3054" y="286"/>
                  </a:cubicBezTo>
                  <a:cubicBezTo>
                    <a:pt x="3029" y="115"/>
                    <a:pt x="2882" y="1"/>
                    <a:pt x="2724"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2"/>
            <p:cNvSpPr/>
            <p:nvPr/>
          </p:nvSpPr>
          <p:spPr>
            <a:xfrm>
              <a:off x="7475375" y="3601563"/>
              <a:ext cx="19500" cy="9000"/>
            </a:xfrm>
            <a:custGeom>
              <a:rect b="b" l="l" r="r" t="t"/>
              <a:pathLst>
                <a:path extrusionOk="0" h="360" w="780">
                  <a:moveTo>
                    <a:pt x="773" y="0"/>
                  </a:moveTo>
                  <a:lnTo>
                    <a:pt x="1" y="344"/>
                  </a:lnTo>
                  <a:lnTo>
                    <a:pt x="8" y="360"/>
                  </a:lnTo>
                  <a:lnTo>
                    <a:pt x="779" y="16"/>
                  </a:lnTo>
                  <a:lnTo>
                    <a:pt x="773"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2"/>
            <p:cNvSpPr/>
            <p:nvPr/>
          </p:nvSpPr>
          <p:spPr>
            <a:xfrm>
              <a:off x="7468025" y="3618988"/>
              <a:ext cx="26925" cy="17050"/>
            </a:xfrm>
            <a:custGeom>
              <a:rect b="b" l="l" r="r" t="t"/>
              <a:pathLst>
                <a:path extrusionOk="0" h="682" w="1077">
                  <a:moveTo>
                    <a:pt x="1067" y="1"/>
                  </a:moveTo>
                  <a:lnTo>
                    <a:pt x="1" y="667"/>
                  </a:lnTo>
                  <a:lnTo>
                    <a:pt x="10" y="682"/>
                  </a:lnTo>
                  <a:lnTo>
                    <a:pt x="1077" y="15"/>
                  </a:lnTo>
                  <a:lnTo>
                    <a:pt x="1067"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2"/>
            <p:cNvSpPr/>
            <p:nvPr/>
          </p:nvSpPr>
          <p:spPr>
            <a:xfrm>
              <a:off x="7471700" y="3633388"/>
              <a:ext cx="26925" cy="17075"/>
            </a:xfrm>
            <a:custGeom>
              <a:rect b="b" l="l" r="r" t="t"/>
              <a:pathLst>
                <a:path extrusionOk="0" h="683" w="1077">
                  <a:moveTo>
                    <a:pt x="1067" y="0"/>
                  </a:moveTo>
                  <a:lnTo>
                    <a:pt x="1" y="668"/>
                  </a:lnTo>
                  <a:lnTo>
                    <a:pt x="10" y="683"/>
                  </a:lnTo>
                  <a:lnTo>
                    <a:pt x="1077" y="16"/>
                  </a:lnTo>
                  <a:lnTo>
                    <a:pt x="1067"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2"/>
            <p:cNvSpPr/>
            <p:nvPr/>
          </p:nvSpPr>
          <p:spPr>
            <a:xfrm>
              <a:off x="6896850" y="3843513"/>
              <a:ext cx="96125" cy="59525"/>
            </a:xfrm>
            <a:custGeom>
              <a:rect b="b" l="l" r="r" t="t"/>
              <a:pathLst>
                <a:path extrusionOk="0" h="2381" w="3845">
                  <a:moveTo>
                    <a:pt x="2991" y="1"/>
                  </a:moveTo>
                  <a:cubicBezTo>
                    <a:pt x="2950" y="1"/>
                    <a:pt x="2909" y="6"/>
                    <a:pt x="2869" y="15"/>
                  </a:cubicBezTo>
                  <a:lnTo>
                    <a:pt x="502" y="589"/>
                  </a:lnTo>
                  <a:cubicBezTo>
                    <a:pt x="180" y="666"/>
                    <a:pt x="0" y="1031"/>
                    <a:pt x="100" y="1404"/>
                  </a:cubicBezTo>
                  <a:lnTo>
                    <a:pt x="213" y="1832"/>
                  </a:lnTo>
                  <a:cubicBezTo>
                    <a:pt x="300" y="2157"/>
                    <a:pt x="570" y="2380"/>
                    <a:pt x="851" y="2380"/>
                  </a:cubicBezTo>
                  <a:cubicBezTo>
                    <a:pt x="892" y="2380"/>
                    <a:pt x="933" y="2375"/>
                    <a:pt x="975" y="2365"/>
                  </a:cubicBezTo>
                  <a:lnTo>
                    <a:pt x="3342" y="1793"/>
                  </a:lnTo>
                  <a:cubicBezTo>
                    <a:pt x="3663" y="1715"/>
                    <a:pt x="3844" y="1350"/>
                    <a:pt x="3745" y="977"/>
                  </a:cubicBezTo>
                  <a:lnTo>
                    <a:pt x="3630" y="550"/>
                  </a:lnTo>
                  <a:cubicBezTo>
                    <a:pt x="3545" y="225"/>
                    <a:pt x="3273" y="1"/>
                    <a:pt x="29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2"/>
            <p:cNvSpPr/>
            <p:nvPr/>
          </p:nvSpPr>
          <p:spPr>
            <a:xfrm>
              <a:off x="6926225" y="3866663"/>
              <a:ext cx="37325" cy="13250"/>
            </a:xfrm>
            <a:custGeom>
              <a:rect b="b" l="l" r="r" t="t"/>
              <a:pathLst>
                <a:path extrusionOk="0" h="530" w="1493">
                  <a:moveTo>
                    <a:pt x="1374" y="0"/>
                  </a:moveTo>
                  <a:cubicBezTo>
                    <a:pt x="1367" y="0"/>
                    <a:pt x="1361" y="1"/>
                    <a:pt x="1354" y="3"/>
                  </a:cubicBezTo>
                  <a:lnTo>
                    <a:pt x="82" y="310"/>
                  </a:lnTo>
                  <a:cubicBezTo>
                    <a:pt x="30" y="323"/>
                    <a:pt x="1" y="381"/>
                    <a:pt x="18" y="442"/>
                  </a:cubicBezTo>
                  <a:cubicBezTo>
                    <a:pt x="31" y="493"/>
                    <a:pt x="75" y="530"/>
                    <a:pt x="120" y="530"/>
                  </a:cubicBezTo>
                  <a:cubicBezTo>
                    <a:pt x="126" y="530"/>
                    <a:pt x="133" y="529"/>
                    <a:pt x="139" y="527"/>
                  </a:cubicBezTo>
                  <a:lnTo>
                    <a:pt x="1412" y="219"/>
                  </a:lnTo>
                  <a:cubicBezTo>
                    <a:pt x="1464" y="207"/>
                    <a:pt x="1493" y="149"/>
                    <a:pt x="1477" y="88"/>
                  </a:cubicBezTo>
                  <a:cubicBezTo>
                    <a:pt x="1463" y="36"/>
                    <a:pt x="1419" y="0"/>
                    <a:pt x="13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2"/>
            <p:cNvSpPr/>
            <p:nvPr/>
          </p:nvSpPr>
          <p:spPr>
            <a:xfrm>
              <a:off x="6864800" y="3889538"/>
              <a:ext cx="27075" cy="43950"/>
            </a:xfrm>
            <a:custGeom>
              <a:rect b="b" l="l" r="r" t="t"/>
              <a:pathLst>
                <a:path extrusionOk="0" h="1758" w="1083">
                  <a:moveTo>
                    <a:pt x="348" y="1"/>
                  </a:moveTo>
                  <a:cubicBezTo>
                    <a:pt x="328" y="1"/>
                    <a:pt x="307" y="2"/>
                    <a:pt x="286" y="5"/>
                  </a:cubicBezTo>
                  <a:lnTo>
                    <a:pt x="1" y="43"/>
                  </a:lnTo>
                  <a:lnTo>
                    <a:pt x="234" y="1757"/>
                  </a:lnTo>
                  <a:lnTo>
                    <a:pt x="519" y="1718"/>
                  </a:lnTo>
                  <a:cubicBezTo>
                    <a:pt x="859" y="1672"/>
                    <a:pt x="1082" y="1251"/>
                    <a:pt x="1018" y="778"/>
                  </a:cubicBezTo>
                  <a:cubicBezTo>
                    <a:pt x="957" y="333"/>
                    <a:pt x="665" y="1"/>
                    <a:pt x="3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2"/>
            <p:cNvSpPr/>
            <p:nvPr/>
          </p:nvSpPr>
          <p:spPr>
            <a:xfrm>
              <a:off x="6850700" y="3890513"/>
              <a:ext cx="34025" cy="43075"/>
            </a:xfrm>
            <a:custGeom>
              <a:rect b="b" l="l" r="r" t="t"/>
              <a:pathLst>
                <a:path extrusionOk="0" h="1723" w="1361">
                  <a:moveTo>
                    <a:pt x="625" y="0"/>
                  </a:moveTo>
                  <a:cubicBezTo>
                    <a:pt x="605" y="0"/>
                    <a:pt x="585" y="1"/>
                    <a:pt x="565" y="4"/>
                  </a:cubicBezTo>
                  <a:cubicBezTo>
                    <a:pt x="225" y="51"/>
                    <a:pt x="1" y="472"/>
                    <a:pt x="65" y="945"/>
                  </a:cubicBezTo>
                  <a:cubicBezTo>
                    <a:pt x="126" y="1389"/>
                    <a:pt x="419" y="1722"/>
                    <a:pt x="736" y="1722"/>
                  </a:cubicBezTo>
                  <a:cubicBezTo>
                    <a:pt x="757" y="1722"/>
                    <a:pt x="777" y="1721"/>
                    <a:pt x="798" y="1718"/>
                  </a:cubicBezTo>
                  <a:cubicBezTo>
                    <a:pt x="1137" y="1672"/>
                    <a:pt x="1360" y="1250"/>
                    <a:pt x="1296" y="777"/>
                  </a:cubicBezTo>
                  <a:cubicBezTo>
                    <a:pt x="1236" y="333"/>
                    <a:pt x="942" y="0"/>
                    <a:pt x="6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 name="Google Shape;569;p3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570" name="Shape 570"/>
        <p:cNvGrpSpPr/>
        <p:nvPr/>
      </p:nvGrpSpPr>
      <p:grpSpPr>
        <a:xfrm>
          <a:off x="0" y="0"/>
          <a:ext cx="0" cy="0"/>
          <a:chOff x="0" y="0"/>
          <a:chExt cx="0" cy="0"/>
        </a:xfrm>
      </p:grpSpPr>
      <p:sp>
        <p:nvSpPr>
          <p:cNvPr id="571" name="Google Shape;571;p33"/>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3" name="Google Shape;573;p33"/>
          <p:cNvGrpSpPr/>
          <p:nvPr/>
        </p:nvGrpSpPr>
        <p:grpSpPr>
          <a:xfrm>
            <a:off x="6092400" y="684900"/>
            <a:ext cx="2331600" cy="274500"/>
            <a:chOff x="720000" y="540000"/>
            <a:chExt cx="2331600" cy="274500"/>
          </a:xfrm>
        </p:grpSpPr>
        <p:sp>
          <p:nvSpPr>
            <p:cNvPr id="574" name="Google Shape;574;p3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5" name="Google Shape;575;p33"/>
            <p:cNvGrpSpPr/>
            <p:nvPr/>
          </p:nvGrpSpPr>
          <p:grpSpPr>
            <a:xfrm>
              <a:off x="2783393" y="590851"/>
              <a:ext cx="173819" cy="172772"/>
              <a:chOff x="1979925" y="448850"/>
              <a:chExt cx="79500" cy="79025"/>
            </a:xfrm>
          </p:grpSpPr>
          <p:sp>
            <p:nvSpPr>
              <p:cNvPr id="576" name="Google Shape;576;p3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78" name="Google Shape;578;p3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accent3"/>
        </a:solidFill>
      </p:bgPr>
    </p:bg>
    <p:spTree>
      <p:nvGrpSpPr>
        <p:cNvPr id="579" name="Shape 579"/>
        <p:cNvGrpSpPr/>
        <p:nvPr/>
      </p:nvGrpSpPr>
      <p:grpSpPr>
        <a:xfrm>
          <a:off x="0" y="0"/>
          <a:ext cx="0" cy="0"/>
          <a:chOff x="0" y="0"/>
          <a:chExt cx="0" cy="0"/>
        </a:xfrm>
      </p:grpSpPr>
      <p:sp>
        <p:nvSpPr>
          <p:cNvPr id="580" name="Google Shape;580;p34"/>
          <p:cNvSpPr/>
          <p:nvPr/>
        </p:nvSpPr>
        <p:spPr>
          <a:xfrm rot="-6289639">
            <a:off x="-818352" y="-1831927"/>
            <a:ext cx="8684256" cy="8921804"/>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1" name="Google Shape;581;p34"/>
          <p:cNvGrpSpPr/>
          <p:nvPr/>
        </p:nvGrpSpPr>
        <p:grpSpPr>
          <a:xfrm>
            <a:off x="6092400" y="684900"/>
            <a:ext cx="2331600" cy="274500"/>
            <a:chOff x="720000" y="540000"/>
            <a:chExt cx="2331600" cy="274500"/>
          </a:xfrm>
        </p:grpSpPr>
        <p:sp>
          <p:nvSpPr>
            <p:cNvPr id="582" name="Google Shape;582;p3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3" name="Google Shape;583;p34"/>
            <p:cNvGrpSpPr/>
            <p:nvPr/>
          </p:nvGrpSpPr>
          <p:grpSpPr>
            <a:xfrm>
              <a:off x="2783393" y="590851"/>
              <a:ext cx="173819" cy="172772"/>
              <a:chOff x="1979925" y="448850"/>
              <a:chExt cx="79500" cy="79025"/>
            </a:xfrm>
          </p:grpSpPr>
          <p:sp>
            <p:nvSpPr>
              <p:cNvPr id="584" name="Google Shape;584;p3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586" name="Google Shape;586;p34"/>
          <p:cNvPicPr preferRelativeResize="0"/>
          <p:nvPr/>
        </p:nvPicPr>
        <p:blipFill>
          <a:blip r:embed="rId2">
            <a:alphaModFix/>
          </a:blip>
          <a:stretch>
            <a:fillRect/>
          </a:stretch>
        </p:blipFill>
        <p:spPr>
          <a:xfrm rot="-2051358">
            <a:off x="6532692" y="2853255"/>
            <a:ext cx="3915965" cy="3808885"/>
          </a:xfrm>
          <a:prstGeom prst="rect">
            <a:avLst/>
          </a:prstGeom>
          <a:noFill/>
          <a:ln>
            <a:noFill/>
          </a:ln>
        </p:spPr>
      </p:pic>
      <p:sp>
        <p:nvSpPr>
          <p:cNvPr id="587" name="Google Shape;587;p3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2">
    <p:spTree>
      <p:nvGrpSpPr>
        <p:cNvPr id="588" name="Shape 588"/>
        <p:cNvGrpSpPr/>
        <p:nvPr/>
      </p:nvGrpSpPr>
      <p:grpSpPr>
        <a:xfrm>
          <a:off x="0" y="0"/>
          <a:ext cx="0" cy="0"/>
          <a:chOff x="0" y="0"/>
          <a:chExt cx="0" cy="0"/>
        </a:xfrm>
      </p:grpSpPr>
      <p:sp>
        <p:nvSpPr>
          <p:cNvPr id="589" name="Google Shape;589;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BLANK_1_1_1_1_1_1_1_3">
    <p:bg>
      <p:bgPr>
        <a:solidFill>
          <a:schemeClr val="accent3"/>
        </a:solidFill>
      </p:bgPr>
    </p:bg>
    <p:spTree>
      <p:nvGrpSpPr>
        <p:cNvPr id="590" name="Shape 590"/>
        <p:cNvGrpSpPr/>
        <p:nvPr/>
      </p:nvGrpSpPr>
      <p:grpSpPr>
        <a:xfrm>
          <a:off x="0" y="0"/>
          <a:ext cx="0" cy="0"/>
          <a:chOff x="0" y="0"/>
          <a:chExt cx="0" cy="0"/>
        </a:xfrm>
      </p:grpSpPr>
      <p:sp>
        <p:nvSpPr>
          <p:cNvPr id="591" name="Google Shape;591;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92" name="Shape 592"/>
        <p:cNvGrpSpPr/>
        <p:nvPr/>
      </p:nvGrpSpPr>
      <p:grpSpPr>
        <a:xfrm>
          <a:off x="0" y="0"/>
          <a:ext cx="0" cy="0"/>
          <a:chOff x="0" y="0"/>
          <a:chExt cx="0" cy="0"/>
        </a:xfrm>
      </p:grpSpPr>
      <p:sp>
        <p:nvSpPr>
          <p:cNvPr id="593" name="Google Shape;593;p3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94" name="Google Shape;594;p37"/>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95" name="Google Shape;595;p3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600" name="Shape 600"/>
        <p:cNvGrpSpPr/>
        <p:nvPr/>
      </p:nvGrpSpPr>
      <p:grpSpPr>
        <a:xfrm>
          <a:off x="0" y="0"/>
          <a:ext cx="0" cy="0"/>
          <a:chOff x="0" y="0"/>
          <a:chExt cx="0" cy="0"/>
        </a:xfrm>
      </p:grpSpPr>
      <p:sp>
        <p:nvSpPr>
          <p:cNvPr id="601" name="Google Shape;601;p39"/>
          <p:cNvSpPr/>
          <p:nvPr/>
        </p:nvSpPr>
        <p:spPr>
          <a:xfrm>
            <a:off x="7181850" y="-11200"/>
            <a:ext cx="1962000" cy="52596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9"/>
          <p:cNvSpPr/>
          <p:nvPr/>
        </p:nvSpPr>
        <p:spPr>
          <a:xfrm>
            <a:off x="2067588" y="-44775"/>
            <a:ext cx="6729615" cy="5445569"/>
          </a:xfrm>
          <a:custGeom>
            <a:rect b="b" l="l" r="r" t="t"/>
            <a:pathLst>
              <a:path extrusionOk="0" h="63730" w="53584">
                <a:moveTo>
                  <a:pt x="53584" y="59985"/>
                </a:moveTo>
                <a:cubicBezTo>
                  <a:pt x="45482" y="63153"/>
                  <a:pt x="36304" y="63730"/>
                  <a:pt x="28007" y="61114"/>
                </a:cubicBezTo>
                <a:cubicBezTo>
                  <a:pt x="19710" y="58499"/>
                  <a:pt x="12400" y="52609"/>
                  <a:pt x="8513" y="44826"/>
                </a:cubicBezTo>
                <a:cubicBezTo>
                  <a:pt x="5956" y="39705"/>
                  <a:pt x="4908" y="33981"/>
                  <a:pt x="3971" y="28334"/>
                </a:cubicBezTo>
                <a:cubicBezTo>
                  <a:pt x="3485" y="25408"/>
                  <a:pt x="2695" y="22027"/>
                  <a:pt x="1" y="20785"/>
                </a:cubicBezTo>
                <a:cubicBezTo>
                  <a:pt x="3057" y="19599"/>
                  <a:pt x="5277" y="16983"/>
                  <a:pt x="7588" y="14660"/>
                </a:cubicBezTo>
                <a:cubicBezTo>
                  <a:pt x="9899" y="12336"/>
                  <a:pt x="12719" y="10105"/>
                  <a:pt x="15996" y="10076"/>
                </a:cubicBezTo>
                <a:cubicBezTo>
                  <a:pt x="17741" y="10061"/>
                  <a:pt x="19530" y="10679"/>
                  <a:pt x="21195" y="10159"/>
                </a:cubicBezTo>
                <a:cubicBezTo>
                  <a:pt x="23523" y="9432"/>
                  <a:pt x="24620" y="6866"/>
                  <a:pt x="26081" y="4913"/>
                </a:cubicBezTo>
                <a:cubicBezTo>
                  <a:pt x="28303" y="1943"/>
                  <a:pt x="31933" y="78"/>
                  <a:pt x="35641" y="1"/>
                </a:cubicBezTo>
                <a:lnTo>
                  <a:pt x="53584" y="12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603" name="Google Shape;603;p39"/>
          <p:cNvSpPr txBox="1"/>
          <p:nvPr>
            <p:ph idx="1" type="subTitle"/>
          </p:nvPr>
        </p:nvSpPr>
        <p:spPr>
          <a:xfrm rot="-581">
            <a:off x="4737450" y="3508630"/>
            <a:ext cx="3548100" cy="268500"/>
          </a:xfrm>
          <a:prstGeom prst="rect">
            <a:avLst/>
          </a:prstGeom>
          <a:noFill/>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800"/>
              <a:buNone/>
              <a:defRPr sz="1800"/>
            </a:lvl2pPr>
            <a:lvl3pPr lvl="2" rtl="0" algn="ctr">
              <a:lnSpc>
                <a:spcPct val="100000"/>
              </a:lnSpc>
              <a:spcBef>
                <a:spcPts val="0"/>
              </a:spcBef>
              <a:spcAft>
                <a:spcPts val="0"/>
              </a:spcAft>
              <a:buSzPts val="1800"/>
              <a:buNone/>
              <a:defRPr sz="1800"/>
            </a:lvl3pPr>
            <a:lvl4pPr lvl="3" rtl="0" algn="ctr">
              <a:lnSpc>
                <a:spcPct val="100000"/>
              </a:lnSpc>
              <a:spcBef>
                <a:spcPts val="0"/>
              </a:spcBef>
              <a:spcAft>
                <a:spcPts val="0"/>
              </a:spcAft>
              <a:buSzPts val="1800"/>
              <a:buNone/>
              <a:defRPr sz="1800"/>
            </a:lvl4pPr>
            <a:lvl5pPr lvl="4" rtl="0" algn="ctr">
              <a:lnSpc>
                <a:spcPct val="100000"/>
              </a:lnSpc>
              <a:spcBef>
                <a:spcPts val="0"/>
              </a:spcBef>
              <a:spcAft>
                <a:spcPts val="0"/>
              </a:spcAft>
              <a:buSzPts val="1800"/>
              <a:buNone/>
              <a:defRPr sz="1800"/>
            </a:lvl5pPr>
            <a:lvl6pPr lvl="5" rtl="0" algn="ctr">
              <a:lnSpc>
                <a:spcPct val="100000"/>
              </a:lnSpc>
              <a:spcBef>
                <a:spcPts val="0"/>
              </a:spcBef>
              <a:spcAft>
                <a:spcPts val="0"/>
              </a:spcAft>
              <a:buSzPts val="1800"/>
              <a:buNone/>
              <a:defRPr sz="1800"/>
            </a:lvl6pPr>
            <a:lvl7pPr lvl="6" rtl="0" algn="ctr">
              <a:lnSpc>
                <a:spcPct val="100000"/>
              </a:lnSpc>
              <a:spcBef>
                <a:spcPts val="0"/>
              </a:spcBef>
              <a:spcAft>
                <a:spcPts val="0"/>
              </a:spcAft>
              <a:buSzPts val="1800"/>
              <a:buNone/>
              <a:defRPr sz="1800"/>
            </a:lvl7pPr>
            <a:lvl8pPr lvl="7" rtl="0" algn="ctr">
              <a:lnSpc>
                <a:spcPct val="100000"/>
              </a:lnSpc>
              <a:spcBef>
                <a:spcPts val="0"/>
              </a:spcBef>
              <a:spcAft>
                <a:spcPts val="0"/>
              </a:spcAft>
              <a:buSzPts val="1800"/>
              <a:buNone/>
              <a:defRPr sz="1800"/>
            </a:lvl8pPr>
            <a:lvl9pPr lvl="8" rtl="0" algn="ctr">
              <a:lnSpc>
                <a:spcPct val="100000"/>
              </a:lnSpc>
              <a:spcBef>
                <a:spcPts val="0"/>
              </a:spcBef>
              <a:spcAft>
                <a:spcPts val="0"/>
              </a:spcAft>
              <a:buSzPts val="1800"/>
              <a:buNone/>
              <a:defRPr sz="1800"/>
            </a:lvl9pPr>
          </a:lstStyle>
          <a:p/>
        </p:txBody>
      </p:sp>
      <p:sp>
        <p:nvSpPr>
          <p:cNvPr id="604" name="Google Shape;604;p39"/>
          <p:cNvSpPr txBox="1"/>
          <p:nvPr>
            <p:ph type="ctrTitle"/>
          </p:nvPr>
        </p:nvSpPr>
        <p:spPr>
          <a:xfrm>
            <a:off x="2385475" y="1106650"/>
            <a:ext cx="6038100" cy="26472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191919"/>
              </a:buClr>
              <a:buSzPts val="5200"/>
              <a:buNone/>
              <a:defRPr sz="5000">
                <a:solidFill>
                  <a:srgbClr val="191919"/>
                </a:solidFill>
              </a:defRPr>
            </a:lvl1pPr>
            <a:lvl2pPr lvl="1" rtl="0" algn="ctr">
              <a:spcBef>
                <a:spcPts val="0"/>
              </a:spcBef>
              <a:spcAft>
                <a:spcPts val="0"/>
              </a:spcAft>
              <a:buClr>
                <a:srgbClr val="191919"/>
              </a:buClr>
              <a:buSzPts val="5200"/>
              <a:buNone/>
              <a:defRPr sz="5200">
                <a:solidFill>
                  <a:srgbClr val="191919"/>
                </a:solidFill>
              </a:defRPr>
            </a:lvl2pPr>
            <a:lvl3pPr lvl="2" rtl="0" algn="ctr">
              <a:spcBef>
                <a:spcPts val="0"/>
              </a:spcBef>
              <a:spcAft>
                <a:spcPts val="0"/>
              </a:spcAft>
              <a:buClr>
                <a:srgbClr val="191919"/>
              </a:buClr>
              <a:buSzPts val="5200"/>
              <a:buNone/>
              <a:defRPr sz="5200">
                <a:solidFill>
                  <a:srgbClr val="191919"/>
                </a:solidFill>
              </a:defRPr>
            </a:lvl3pPr>
            <a:lvl4pPr lvl="3" rtl="0" algn="ctr">
              <a:spcBef>
                <a:spcPts val="0"/>
              </a:spcBef>
              <a:spcAft>
                <a:spcPts val="0"/>
              </a:spcAft>
              <a:buClr>
                <a:srgbClr val="191919"/>
              </a:buClr>
              <a:buSzPts val="5200"/>
              <a:buNone/>
              <a:defRPr sz="5200">
                <a:solidFill>
                  <a:srgbClr val="191919"/>
                </a:solidFill>
              </a:defRPr>
            </a:lvl4pPr>
            <a:lvl5pPr lvl="4" rtl="0" algn="ctr">
              <a:spcBef>
                <a:spcPts val="0"/>
              </a:spcBef>
              <a:spcAft>
                <a:spcPts val="0"/>
              </a:spcAft>
              <a:buClr>
                <a:srgbClr val="191919"/>
              </a:buClr>
              <a:buSzPts val="5200"/>
              <a:buNone/>
              <a:defRPr sz="5200">
                <a:solidFill>
                  <a:srgbClr val="191919"/>
                </a:solidFill>
              </a:defRPr>
            </a:lvl5pPr>
            <a:lvl6pPr lvl="5" rtl="0" algn="ctr">
              <a:spcBef>
                <a:spcPts val="0"/>
              </a:spcBef>
              <a:spcAft>
                <a:spcPts val="0"/>
              </a:spcAft>
              <a:buClr>
                <a:srgbClr val="191919"/>
              </a:buClr>
              <a:buSzPts val="5200"/>
              <a:buNone/>
              <a:defRPr sz="5200">
                <a:solidFill>
                  <a:srgbClr val="191919"/>
                </a:solidFill>
              </a:defRPr>
            </a:lvl6pPr>
            <a:lvl7pPr lvl="6" rtl="0" algn="ctr">
              <a:spcBef>
                <a:spcPts val="0"/>
              </a:spcBef>
              <a:spcAft>
                <a:spcPts val="0"/>
              </a:spcAft>
              <a:buClr>
                <a:srgbClr val="191919"/>
              </a:buClr>
              <a:buSzPts val="5200"/>
              <a:buNone/>
              <a:defRPr sz="5200">
                <a:solidFill>
                  <a:srgbClr val="191919"/>
                </a:solidFill>
              </a:defRPr>
            </a:lvl7pPr>
            <a:lvl8pPr lvl="7" rtl="0" algn="ctr">
              <a:spcBef>
                <a:spcPts val="0"/>
              </a:spcBef>
              <a:spcAft>
                <a:spcPts val="0"/>
              </a:spcAft>
              <a:buClr>
                <a:srgbClr val="191919"/>
              </a:buClr>
              <a:buSzPts val="5200"/>
              <a:buNone/>
              <a:defRPr sz="5200">
                <a:solidFill>
                  <a:srgbClr val="191919"/>
                </a:solidFill>
              </a:defRPr>
            </a:lvl8pPr>
            <a:lvl9pPr lvl="8" rtl="0" algn="ctr">
              <a:spcBef>
                <a:spcPts val="0"/>
              </a:spcBef>
              <a:spcAft>
                <a:spcPts val="0"/>
              </a:spcAft>
              <a:buClr>
                <a:srgbClr val="191919"/>
              </a:buClr>
              <a:buSzPts val="5200"/>
              <a:buNone/>
              <a:defRPr sz="5200">
                <a:solidFill>
                  <a:srgbClr val="191919"/>
                </a:solidFill>
              </a:defRPr>
            </a:lvl9pPr>
          </a:lstStyle>
          <a:p/>
        </p:txBody>
      </p:sp>
      <p:grpSp>
        <p:nvGrpSpPr>
          <p:cNvPr id="605" name="Google Shape;605;p39"/>
          <p:cNvGrpSpPr/>
          <p:nvPr/>
        </p:nvGrpSpPr>
        <p:grpSpPr>
          <a:xfrm>
            <a:off x="720000" y="540000"/>
            <a:ext cx="2331600" cy="274500"/>
            <a:chOff x="720000" y="540000"/>
            <a:chExt cx="2331600" cy="274500"/>
          </a:xfrm>
        </p:grpSpPr>
        <p:sp>
          <p:nvSpPr>
            <p:cNvPr id="606" name="Google Shape;606;p3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 name="Google Shape;607;p39"/>
            <p:cNvGrpSpPr/>
            <p:nvPr/>
          </p:nvGrpSpPr>
          <p:grpSpPr>
            <a:xfrm>
              <a:off x="2783393" y="590851"/>
              <a:ext cx="173819" cy="172772"/>
              <a:chOff x="1979925" y="448850"/>
              <a:chExt cx="79500" cy="79025"/>
            </a:xfrm>
          </p:grpSpPr>
          <p:sp>
            <p:nvSpPr>
              <p:cNvPr id="608" name="Google Shape;608;p3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10" name="Google Shape;610;p39"/>
          <p:cNvSpPr/>
          <p:nvPr/>
        </p:nvSpPr>
        <p:spPr>
          <a:xfrm>
            <a:off x="-141750" y="3885750"/>
            <a:ext cx="1670100" cy="1670100"/>
          </a:xfrm>
          <a:prstGeom prst="ellipse">
            <a:avLst/>
          </a:pr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11" name="Google Shape;611;p39"/>
          <p:cNvPicPr preferRelativeResize="0"/>
          <p:nvPr/>
        </p:nvPicPr>
        <p:blipFill>
          <a:blip r:embed="rId2">
            <a:alphaModFix/>
          </a:blip>
          <a:stretch>
            <a:fillRect/>
          </a:stretch>
        </p:blipFill>
        <p:spPr>
          <a:xfrm>
            <a:off x="6848475" y="3753850"/>
            <a:ext cx="3114977" cy="2057876"/>
          </a:xfrm>
          <a:prstGeom prst="rect">
            <a:avLst/>
          </a:prstGeom>
          <a:noFill/>
          <a:ln>
            <a:noFill/>
          </a:ln>
        </p:spPr>
      </p:pic>
      <p:grpSp>
        <p:nvGrpSpPr>
          <p:cNvPr id="612" name="Google Shape;612;p39"/>
          <p:cNvGrpSpPr/>
          <p:nvPr/>
        </p:nvGrpSpPr>
        <p:grpSpPr>
          <a:xfrm>
            <a:off x="163545" y="1570698"/>
            <a:ext cx="2474457" cy="2674742"/>
            <a:chOff x="2257625" y="439800"/>
            <a:chExt cx="1337400" cy="1445650"/>
          </a:xfrm>
        </p:grpSpPr>
        <p:sp>
          <p:nvSpPr>
            <p:cNvPr id="613" name="Google Shape;613;p39"/>
            <p:cNvSpPr/>
            <p:nvPr/>
          </p:nvSpPr>
          <p:spPr>
            <a:xfrm>
              <a:off x="2332975" y="439800"/>
              <a:ext cx="442675" cy="442700"/>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9"/>
            <p:cNvSpPr/>
            <p:nvPr/>
          </p:nvSpPr>
          <p:spPr>
            <a:xfrm>
              <a:off x="3246875" y="1697750"/>
              <a:ext cx="104450" cy="86475"/>
            </a:xfrm>
            <a:custGeom>
              <a:rect b="b" l="l" r="r" t="t"/>
              <a:pathLst>
                <a:path extrusionOk="0" h="3459" w="4178">
                  <a:moveTo>
                    <a:pt x="3190" y="1"/>
                  </a:moveTo>
                  <a:cubicBezTo>
                    <a:pt x="3190" y="2"/>
                    <a:pt x="1" y="1793"/>
                    <a:pt x="548" y="3281"/>
                  </a:cubicBezTo>
                  <a:cubicBezTo>
                    <a:pt x="594" y="3406"/>
                    <a:pt x="721" y="3459"/>
                    <a:pt x="902" y="3459"/>
                  </a:cubicBezTo>
                  <a:cubicBezTo>
                    <a:pt x="1831" y="3459"/>
                    <a:pt x="4177" y="2066"/>
                    <a:pt x="4177" y="2066"/>
                  </a:cubicBezTo>
                  <a:lnTo>
                    <a:pt x="319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9"/>
            <p:cNvSpPr/>
            <p:nvPr/>
          </p:nvSpPr>
          <p:spPr>
            <a:xfrm>
              <a:off x="3283725" y="1685625"/>
              <a:ext cx="311300" cy="199825"/>
            </a:xfrm>
            <a:custGeom>
              <a:rect b="b" l="l" r="r" t="t"/>
              <a:pathLst>
                <a:path extrusionOk="0" h="7993" w="12452">
                  <a:moveTo>
                    <a:pt x="3155" y="0"/>
                  </a:moveTo>
                  <a:cubicBezTo>
                    <a:pt x="2363" y="0"/>
                    <a:pt x="1" y="1592"/>
                    <a:pt x="1" y="1592"/>
                  </a:cubicBezTo>
                  <a:cubicBezTo>
                    <a:pt x="1" y="1592"/>
                    <a:pt x="2646" y="4074"/>
                    <a:pt x="3017" y="4418"/>
                  </a:cubicBezTo>
                  <a:cubicBezTo>
                    <a:pt x="3390" y="4763"/>
                    <a:pt x="3466" y="6747"/>
                    <a:pt x="4332" y="7659"/>
                  </a:cubicBezTo>
                  <a:cubicBezTo>
                    <a:pt x="4559" y="7899"/>
                    <a:pt x="4753" y="7992"/>
                    <a:pt x="4929" y="7992"/>
                  </a:cubicBezTo>
                  <a:cubicBezTo>
                    <a:pt x="5422" y="7992"/>
                    <a:pt x="5768" y="7254"/>
                    <a:pt x="6284" y="6942"/>
                  </a:cubicBezTo>
                  <a:cubicBezTo>
                    <a:pt x="6982" y="6519"/>
                    <a:pt x="7708" y="5929"/>
                    <a:pt x="8426" y="5446"/>
                  </a:cubicBezTo>
                  <a:cubicBezTo>
                    <a:pt x="9145" y="4962"/>
                    <a:pt x="12451" y="2922"/>
                    <a:pt x="12069" y="2277"/>
                  </a:cubicBezTo>
                  <a:cubicBezTo>
                    <a:pt x="11954" y="2082"/>
                    <a:pt x="11695" y="2009"/>
                    <a:pt x="11365" y="2009"/>
                  </a:cubicBezTo>
                  <a:cubicBezTo>
                    <a:pt x="10603" y="2009"/>
                    <a:pt x="9461" y="2397"/>
                    <a:pt x="8822" y="2566"/>
                  </a:cubicBezTo>
                  <a:cubicBezTo>
                    <a:pt x="8425" y="2671"/>
                    <a:pt x="7772" y="2741"/>
                    <a:pt x="7112" y="2741"/>
                  </a:cubicBezTo>
                  <a:cubicBezTo>
                    <a:pt x="6252" y="2741"/>
                    <a:pt x="5382" y="2622"/>
                    <a:pt x="5051" y="2307"/>
                  </a:cubicBezTo>
                  <a:cubicBezTo>
                    <a:pt x="4465" y="1748"/>
                    <a:pt x="3200" y="2"/>
                    <a:pt x="3200" y="2"/>
                  </a:cubicBezTo>
                  <a:cubicBezTo>
                    <a:pt x="3186" y="1"/>
                    <a:pt x="3171" y="0"/>
                    <a:pt x="31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9"/>
            <p:cNvSpPr/>
            <p:nvPr/>
          </p:nvSpPr>
          <p:spPr>
            <a:xfrm>
              <a:off x="3370900" y="1735825"/>
              <a:ext cx="224125" cy="149625"/>
            </a:xfrm>
            <a:custGeom>
              <a:rect b="b" l="l" r="r" t="t"/>
              <a:pathLst>
                <a:path extrusionOk="0" h="5985" w="8965">
                  <a:moveTo>
                    <a:pt x="7878" y="1"/>
                  </a:moveTo>
                  <a:cubicBezTo>
                    <a:pt x="7116" y="1"/>
                    <a:pt x="5974" y="389"/>
                    <a:pt x="5335" y="558"/>
                  </a:cubicBezTo>
                  <a:cubicBezTo>
                    <a:pt x="4938" y="663"/>
                    <a:pt x="4286" y="732"/>
                    <a:pt x="3627" y="732"/>
                  </a:cubicBezTo>
                  <a:cubicBezTo>
                    <a:pt x="3081" y="732"/>
                    <a:pt x="2530" y="684"/>
                    <a:pt x="2115" y="568"/>
                  </a:cubicBezTo>
                  <a:cubicBezTo>
                    <a:pt x="1718" y="1248"/>
                    <a:pt x="1465" y="2785"/>
                    <a:pt x="850" y="3141"/>
                  </a:cubicBezTo>
                  <a:cubicBezTo>
                    <a:pt x="525" y="3329"/>
                    <a:pt x="229" y="3585"/>
                    <a:pt x="0" y="3811"/>
                  </a:cubicBezTo>
                  <a:cubicBezTo>
                    <a:pt x="174" y="4466"/>
                    <a:pt x="410" y="5194"/>
                    <a:pt x="845" y="5652"/>
                  </a:cubicBezTo>
                  <a:cubicBezTo>
                    <a:pt x="1072" y="5892"/>
                    <a:pt x="1266" y="5985"/>
                    <a:pt x="1441" y="5985"/>
                  </a:cubicBezTo>
                  <a:cubicBezTo>
                    <a:pt x="1935" y="5985"/>
                    <a:pt x="2281" y="5247"/>
                    <a:pt x="2797" y="4934"/>
                  </a:cubicBezTo>
                  <a:cubicBezTo>
                    <a:pt x="3495" y="4511"/>
                    <a:pt x="4221" y="3921"/>
                    <a:pt x="4939" y="3438"/>
                  </a:cubicBezTo>
                  <a:cubicBezTo>
                    <a:pt x="5658" y="2954"/>
                    <a:pt x="8964" y="914"/>
                    <a:pt x="8582" y="269"/>
                  </a:cubicBezTo>
                  <a:cubicBezTo>
                    <a:pt x="8467" y="74"/>
                    <a:pt x="8208" y="1"/>
                    <a:pt x="787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9"/>
            <p:cNvSpPr/>
            <p:nvPr/>
          </p:nvSpPr>
          <p:spPr>
            <a:xfrm>
              <a:off x="3019100" y="1515650"/>
              <a:ext cx="158350" cy="297375"/>
            </a:xfrm>
            <a:custGeom>
              <a:rect b="b" l="l" r="r" t="t"/>
              <a:pathLst>
                <a:path extrusionOk="0" h="11895" w="6334">
                  <a:moveTo>
                    <a:pt x="3789" y="1"/>
                  </a:moveTo>
                  <a:cubicBezTo>
                    <a:pt x="3789" y="1"/>
                    <a:pt x="2530" y="3601"/>
                    <a:pt x="1869" y="3784"/>
                  </a:cubicBezTo>
                  <a:cubicBezTo>
                    <a:pt x="1208" y="3966"/>
                    <a:pt x="1" y="4399"/>
                    <a:pt x="92" y="5196"/>
                  </a:cubicBezTo>
                  <a:cubicBezTo>
                    <a:pt x="184" y="5994"/>
                    <a:pt x="730" y="6745"/>
                    <a:pt x="821" y="8362"/>
                  </a:cubicBezTo>
                  <a:cubicBezTo>
                    <a:pt x="907" y="9894"/>
                    <a:pt x="1423" y="11895"/>
                    <a:pt x="2134" y="11895"/>
                  </a:cubicBezTo>
                  <a:cubicBezTo>
                    <a:pt x="2174" y="11895"/>
                    <a:pt x="2215" y="11889"/>
                    <a:pt x="2255" y="11876"/>
                  </a:cubicBezTo>
                  <a:cubicBezTo>
                    <a:pt x="3030" y="11631"/>
                    <a:pt x="2552" y="10025"/>
                    <a:pt x="2757" y="9023"/>
                  </a:cubicBezTo>
                  <a:cubicBezTo>
                    <a:pt x="2962" y="8020"/>
                    <a:pt x="3873" y="5561"/>
                    <a:pt x="4283" y="4786"/>
                  </a:cubicBezTo>
                  <a:cubicBezTo>
                    <a:pt x="4693" y="4012"/>
                    <a:pt x="6333" y="1301"/>
                    <a:pt x="6333" y="1301"/>
                  </a:cubicBezTo>
                  <a:lnTo>
                    <a:pt x="3789"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9"/>
            <p:cNvSpPr/>
            <p:nvPr/>
          </p:nvSpPr>
          <p:spPr>
            <a:xfrm>
              <a:off x="3018050" y="1609225"/>
              <a:ext cx="93600" cy="206700"/>
            </a:xfrm>
            <a:custGeom>
              <a:rect b="b" l="l" r="r" t="t"/>
              <a:pathLst>
                <a:path extrusionOk="0" h="8268" w="3744">
                  <a:moveTo>
                    <a:pt x="1651" y="0"/>
                  </a:moveTo>
                  <a:cubicBezTo>
                    <a:pt x="958" y="220"/>
                    <a:pt x="0" y="652"/>
                    <a:pt x="83" y="1376"/>
                  </a:cubicBezTo>
                  <a:cubicBezTo>
                    <a:pt x="177" y="2196"/>
                    <a:pt x="739" y="2969"/>
                    <a:pt x="833" y="4634"/>
                  </a:cubicBezTo>
                  <a:cubicBezTo>
                    <a:pt x="921" y="6209"/>
                    <a:pt x="1452" y="8268"/>
                    <a:pt x="2184" y="8268"/>
                  </a:cubicBezTo>
                  <a:cubicBezTo>
                    <a:pt x="2225" y="8268"/>
                    <a:pt x="2267" y="8261"/>
                    <a:pt x="2309" y="8248"/>
                  </a:cubicBezTo>
                  <a:cubicBezTo>
                    <a:pt x="3106" y="7996"/>
                    <a:pt x="2614" y="6343"/>
                    <a:pt x="2824" y="5313"/>
                  </a:cubicBezTo>
                  <a:cubicBezTo>
                    <a:pt x="2953" y="4681"/>
                    <a:pt x="3355" y="3489"/>
                    <a:pt x="3744" y="2476"/>
                  </a:cubicBezTo>
                  <a:cubicBezTo>
                    <a:pt x="3083" y="1880"/>
                    <a:pt x="2240" y="2007"/>
                    <a:pt x="1840" y="1727"/>
                  </a:cubicBezTo>
                  <a:cubicBezTo>
                    <a:pt x="1487" y="1480"/>
                    <a:pt x="1498" y="646"/>
                    <a:pt x="165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9"/>
            <p:cNvSpPr/>
            <p:nvPr/>
          </p:nvSpPr>
          <p:spPr>
            <a:xfrm>
              <a:off x="2676725" y="1043325"/>
              <a:ext cx="697750" cy="546650"/>
            </a:xfrm>
            <a:custGeom>
              <a:rect b="b" l="l" r="r" t="t"/>
              <a:pathLst>
                <a:path extrusionOk="0" h="21866" w="27910">
                  <a:moveTo>
                    <a:pt x="7046" y="0"/>
                  </a:moveTo>
                  <a:lnTo>
                    <a:pt x="1" y="3477"/>
                  </a:lnTo>
                  <a:lnTo>
                    <a:pt x="8260" y="9749"/>
                  </a:lnTo>
                  <a:lnTo>
                    <a:pt x="19983" y="9080"/>
                  </a:lnTo>
                  <a:lnTo>
                    <a:pt x="19983" y="9080"/>
                  </a:lnTo>
                  <a:cubicBezTo>
                    <a:pt x="19830" y="10478"/>
                    <a:pt x="19710" y="12087"/>
                    <a:pt x="19132" y="13120"/>
                  </a:cubicBezTo>
                  <a:cubicBezTo>
                    <a:pt x="18555" y="14152"/>
                    <a:pt x="18343" y="15185"/>
                    <a:pt x="18221" y="16429"/>
                  </a:cubicBezTo>
                  <a:cubicBezTo>
                    <a:pt x="18099" y="17675"/>
                    <a:pt x="17219" y="19133"/>
                    <a:pt x="17219" y="19133"/>
                  </a:cubicBezTo>
                  <a:lnTo>
                    <a:pt x="21410" y="21866"/>
                  </a:lnTo>
                  <a:cubicBezTo>
                    <a:pt x="21410" y="21866"/>
                    <a:pt x="25662" y="13605"/>
                    <a:pt x="26785" y="8929"/>
                  </a:cubicBezTo>
                  <a:cubicBezTo>
                    <a:pt x="27909" y="4252"/>
                    <a:pt x="23992" y="3188"/>
                    <a:pt x="20105" y="2878"/>
                  </a:cubicBezTo>
                  <a:cubicBezTo>
                    <a:pt x="16217" y="2567"/>
                    <a:pt x="8533" y="1579"/>
                    <a:pt x="8533" y="1579"/>
                  </a:cubicBezTo>
                  <a:cubicBezTo>
                    <a:pt x="8139" y="395"/>
                    <a:pt x="7046" y="0"/>
                    <a:pt x="70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9"/>
            <p:cNvSpPr/>
            <p:nvPr/>
          </p:nvSpPr>
          <p:spPr>
            <a:xfrm>
              <a:off x="3176275" y="1265575"/>
              <a:ext cx="99500" cy="4750"/>
            </a:xfrm>
            <a:custGeom>
              <a:rect b="b" l="l" r="r" t="t"/>
              <a:pathLst>
                <a:path extrusionOk="0" fill="none" h="190" w="3980">
                  <a:moveTo>
                    <a:pt x="1" y="190"/>
                  </a:moveTo>
                  <a:lnTo>
                    <a:pt x="3979" y="0"/>
                  </a:lnTo>
                </a:path>
              </a:pathLst>
            </a:custGeom>
            <a:noFill/>
            <a:ln cap="flat" cmpd="sng" w="375">
              <a:solidFill>
                <a:srgbClr val="233C81"/>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9"/>
            <p:cNvSpPr/>
            <p:nvPr/>
          </p:nvSpPr>
          <p:spPr>
            <a:xfrm>
              <a:off x="3201150" y="1287200"/>
              <a:ext cx="57525" cy="23400"/>
            </a:xfrm>
            <a:custGeom>
              <a:rect b="b" l="l" r="r" t="t"/>
              <a:pathLst>
                <a:path extrusionOk="0" fill="none" h="936" w="2301">
                  <a:moveTo>
                    <a:pt x="0" y="1"/>
                  </a:moveTo>
                  <a:lnTo>
                    <a:pt x="2301" y="935"/>
                  </a:lnTo>
                </a:path>
              </a:pathLst>
            </a:custGeom>
            <a:noFill/>
            <a:ln cap="flat" cmpd="sng" w="375">
              <a:solidFill>
                <a:srgbClr val="233C81"/>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9"/>
            <p:cNvSpPr/>
            <p:nvPr/>
          </p:nvSpPr>
          <p:spPr>
            <a:xfrm>
              <a:off x="3107200" y="1287200"/>
              <a:ext cx="161000" cy="302775"/>
            </a:xfrm>
            <a:custGeom>
              <a:rect b="b" l="l" r="r" t="t"/>
              <a:pathLst>
                <a:path extrusionOk="0" h="12111" w="6440">
                  <a:moveTo>
                    <a:pt x="2692" y="1"/>
                  </a:moveTo>
                  <a:cubicBezTo>
                    <a:pt x="2562" y="1217"/>
                    <a:pt x="2399" y="2495"/>
                    <a:pt x="1913" y="3365"/>
                  </a:cubicBezTo>
                  <a:cubicBezTo>
                    <a:pt x="1336" y="4397"/>
                    <a:pt x="1124" y="5430"/>
                    <a:pt x="1002" y="6674"/>
                  </a:cubicBezTo>
                  <a:cubicBezTo>
                    <a:pt x="882" y="7920"/>
                    <a:pt x="0" y="9378"/>
                    <a:pt x="0" y="9378"/>
                  </a:cubicBezTo>
                  <a:lnTo>
                    <a:pt x="4191" y="12111"/>
                  </a:lnTo>
                  <a:cubicBezTo>
                    <a:pt x="4191" y="12111"/>
                    <a:pt x="5244" y="10066"/>
                    <a:pt x="6440" y="7434"/>
                  </a:cubicBezTo>
                  <a:cubicBezTo>
                    <a:pt x="5835" y="6360"/>
                    <a:pt x="5511" y="4902"/>
                    <a:pt x="4753" y="3699"/>
                  </a:cubicBezTo>
                  <a:cubicBezTo>
                    <a:pt x="3644" y="1937"/>
                    <a:pt x="2824" y="1512"/>
                    <a:pt x="2692"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9"/>
            <p:cNvSpPr/>
            <p:nvPr/>
          </p:nvSpPr>
          <p:spPr>
            <a:xfrm>
              <a:off x="2783000" y="1141325"/>
              <a:ext cx="306500" cy="145725"/>
            </a:xfrm>
            <a:custGeom>
              <a:rect b="b" l="l" r="r" t="t"/>
              <a:pathLst>
                <a:path extrusionOk="0" h="5829" w="12260">
                  <a:moveTo>
                    <a:pt x="272" y="1"/>
                  </a:moveTo>
                  <a:cubicBezTo>
                    <a:pt x="92" y="1"/>
                    <a:pt x="0" y="23"/>
                    <a:pt x="0" y="23"/>
                  </a:cubicBezTo>
                  <a:lnTo>
                    <a:pt x="467" y="3139"/>
                  </a:lnTo>
                  <a:lnTo>
                    <a:pt x="4009" y="5829"/>
                  </a:lnTo>
                  <a:lnTo>
                    <a:pt x="12259" y="5359"/>
                  </a:lnTo>
                  <a:cubicBezTo>
                    <a:pt x="11541" y="4985"/>
                    <a:pt x="10551" y="4591"/>
                    <a:pt x="9962" y="4310"/>
                  </a:cubicBezTo>
                  <a:cubicBezTo>
                    <a:pt x="9051" y="3877"/>
                    <a:pt x="8368" y="3057"/>
                    <a:pt x="6955" y="2625"/>
                  </a:cubicBezTo>
                  <a:cubicBezTo>
                    <a:pt x="4694" y="1932"/>
                    <a:pt x="4404" y="1759"/>
                    <a:pt x="2673" y="779"/>
                  </a:cubicBezTo>
                  <a:cubicBezTo>
                    <a:pt x="1484" y="106"/>
                    <a:pt x="667" y="1"/>
                    <a:pt x="272"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9"/>
            <p:cNvSpPr/>
            <p:nvPr/>
          </p:nvSpPr>
          <p:spPr>
            <a:xfrm>
              <a:off x="2576050" y="1095700"/>
              <a:ext cx="796900" cy="684075"/>
            </a:xfrm>
            <a:custGeom>
              <a:rect b="b" l="l" r="r" t="t"/>
              <a:pathLst>
                <a:path extrusionOk="0" h="27363" w="31876">
                  <a:moveTo>
                    <a:pt x="7276" y="0"/>
                  </a:moveTo>
                  <a:lnTo>
                    <a:pt x="565" y="2855"/>
                  </a:lnTo>
                  <a:cubicBezTo>
                    <a:pt x="565" y="2855"/>
                    <a:pt x="1" y="7354"/>
                    <a:pt x="4072" y="9339"/>
                  </a:cubicBezTo>
                  <a:cubicBezTo>
                    <a:pt x="9502" y="11985"/>
                    <a:pt x="16539" y="14278"/>
                    <a:pt x="16539" y="14278"/>
                  </a:cubicBezTo>
                  <a:cubicBezTo>
                    <a:pt x="16539" y="14278"/>
                    <a:pt x="17116" y="16339"/>
                    <a:pt x="18786" y="17676"/>
                  </a:cubicBezTo>
                  <a:cubicBezTo>
                    <a:pt x="20457" y="19012"/>
                    <a:pt x="20791" y="19285"/>
                    <a:pt x="21489" y="20409"/>
                  </a:cubicBezTo>
                  <a:cubicBezTo>
                    <a:pt x="22188" y="21533"/>
                    <a:pt x="22248" y="22018"/>
                    <a:pt x="23737" y="22808"/>
                  </a:cubicBezTo>
                  <a:cubicBezTo>
                    <a:pt x="25225" y="23597"/>
                    <a:pt x="25590" y="24509"/>
                    <a:pt x="27381" y="27363"/>
                  </a:cubicBezTo>
                  <a:cubicBezTo>
                    <a:pt x="27381" y="27363"/>
                    <a:pt x="27321" y="26088"/>
                    <a:pt x="31876" y="23962"/>
                  </a:cubicBezTo>
                  <a:cubicBezTo>
                    <a:pt x="31876" y="23962"/>
                    <a:pt x="24830" y="13879"/>
                    <a:pt x="22735" y="11510"/>
                  </a:cubicBezTo>
                  <a:cubicBezTo>
                    <a:pt x="20639" y="9141"/>
                    <a:pt x="18665" y="7746"/>
                    <a:pt x="15202" y="5847"/>
                  </a:cubicBezTo>
                  <a:cubicBezTo>
                    <a:pt x="11740" y="3948"/>
                    <a:pt x="8278" y="1848"/>
                    <a:pt x="8278" y="1848"/>
                  </a:cubicBezTo>
                  <a:lnTo>
                    <a:pt x="727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9"/>
            <p:cNvSpPr/>
            <p:nvPr/>
          </p:nvSpPr>
          <p:spPr>
            <a:xfrm>
              <a:off x="2646350" y="1223250"/>
              <a:ext cx="658600" cy="508800"/>
            </a:xfrm>
            <a:custGeom>
              <a:rect b="b" l="l" r="r" t="t"/>
              <a:pathLst>
                <a:path extrusionOk="0" fill="none" h="20352" w="26344">
                  <a:moveTo>
                    <a:pt x="0" y="0"/>
                  </a:moveTo>
                  <a:cubicBezTo>
                    <a:pt x="0" y="0"/>
                    <a:pt x="972" y="1732"/>
                    <a:pt x="5284" y="3614"/>
                  </a:cubicBezTo>
                  <a:cubicBezTo>
                    <a:pt x="9597" y="5497"/>
                    <a:pt x="14850" y="7410"/>
                    <a:pt x="14850" y="7410"/>
                  </a:cubicBezTo>
                  <a:cubicBezTo>
                    <a:pt x="14850" y="7410"/>
                    <a:pt x="16545" y="9779"/>
                    <a:pt x="17979" y="11176"/>
                  </a:cubicBezTo>
                  <a:cubicBezTo>
                    <a:pt x="19412" y="12573"/>
                    <a:pt x="20196" y="14334"/>
                    <a:pt x="22382" y="16187"/>
                  </a:cubicBezTo>
                  <a:cubicBezTo>
                    <a:pt x="24569" y="18040"/>
                    <a:pt x="26174" y="19719"/>
                    <a:pt x="26343" y="20352"/>
                  </a:cubicBezTo>
                </a:path>
              </a:pathLst>
            </a:custGeom>
            <a:noFill/>
            <a:ln cap="flat" cmpd="sng" w="375">
              <a:solidFill>
                <a:srgbClr val="FFFFFF"/>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9"/>
            <p:cNvSpPr/>
            <p:nvPr/>
          </p:nvSpPr>
          <p:spPr>
            <a:xfrm>
              <a:off x="2589475" y="1043325"/>
              <a:ext cx="371700" cy="149075"/>
            </a:xfrm>
            <a:custGeom>
              <a:rect b="b" l="l" r="r" t="t"/>
              <a:pathLst>
                <a:path extrusionOk="0" h="5963" w="14868">
                  <a:moveTo>
                    <a:pt x="10536" y="0"/>
                  </a:moveTo>
                  <a:lnTo>
                    <a:pt x="3491" y="3477"/>
                  </a:lnTo>
                  <a:lnTo>
                    <a:pt x="28" y="4950"/>
                  </a:lnTo>
                  <a:cubicBezTo>
                    <a:pt x="28" y="4950"/>
                    <a:pt x="0" y="5168"/>
                    <a:pt x="1" y="5528"/>
                  </a:cubicBezTo>
                  <a:lnTo>
                    <a:pt x="272" y="5963"/>
                  </a:lnTo>
                  <a:cubicBezTo>
                    <a:pt x="272" y="5963"/>
                    <a:pt x="1804" y="5914"/>
                    <a:pt x="3764" y="5299"/>
                  </a:cubicBezTo>
                  <a:cubicBezTo>
                    <a:pt x="5722" y="4685"/>
                    <a:pt x="6536" y="3487"/>
                    <a:pt x="9094" y="3358"/>
                  </a:cubicBezTo>
                  <a:cubicBezTo>
                    <a:pt x="10467" y="3288"/>
                    <a:pt x="12003" y="3424"/>
                    <a:pt x="12768" y="2786"/>
                  </a:cubicBezTo>
                  <a:cubicBezTo>
                    <a:pt x="13249" y="2386"/>
                    <a:pt x="13963" y="2086"/>
                    <a:pt x="14867" y="1933"/>
                  </a:cubicBezTo>
                  <a:cubicBezTo>
                    <a:pt x="13201" y="1730"/>
                    <a:pt x="12023" y="1579"/>
                    <a:pt x="12023" y="1579"/>
                  </a:cubicBezTo>
                  <a:cubicBezTo>
                    <a:pt x="11629" y="395"/>
                    <a:pt x="10536" y="0"/>
                    <a:pt x="10536"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9"/>
            <p:cNvSpPr/>
            <p:nvPr/>
          </p:nvSpPr>
          <p:spPr>
            <a:xfrm>
              <a:off x="2796375" y="820400"/>
              <a:ext cx="113425" cy="118000"/>
            </a:xfrm>
            <a:custGeom>
              <a:rect b="b" l="l" r="r" t="t"/>
              <a:pathLst>
                <a:path extrusionOk="0" h="4720" w="4537">
                  <a:moveTo>
                    <a:pt x="3757" y="0"/>
                  </a:moveTo>
                  <a:cubicBezTo>
                    <a:pt x="2709" y="0"/>
                    <a:pt x="908" y="634"/>
                    <a:pt x="908" y="634"/>
                  </a:cubicBezTo>
                  <a:cubicBezTo>
                    <a:pt x="908" y="634"/>
                    <a:pt x="1" y="4427"/>
                    <a:pt x="1288" y="4696"/>
                  </a:cubicBezTo>
                  <a:cubicBezTo>
                    <a:pt x="1367" y="4712"/>
                    <a:pt x="1447" y="4720"/>
                    <a:pt x="1527" y="4720"/>
                  </a:cubicBezTo>
                  <a:cubicBezTo>
                    <a:pt x="2934" y="4720"/>
                    <a:pt x="4536" y="2290"/>
                    <a:pt x="4492" y="399"/>
                  </a:cubicBezTo>
                  <a:cubicBezTo>
                    <a:pt x="4485" y="105"/>
                    <a:pt x="4183" y="0"/>
                    <a:pt x="3757" y="0"/>
                  </a:cubicBezTo>
                  <a:close/>
                </a:path>
              </a:pathLst>
            </a:custGeom>
            <a:solidFill>
              <a:srgbClr val="889B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9"/>
            <p:cNvSpPr/>
            <p:nvPr/>
          </p:nvSpPr>
          <p:spPr>
            <a:xfrm>
              <a:off x="2795525" y="527875"/>
              <a:ext cx="493900" cy="354950"/>
            </a:xfrm>
            <a:custGeom>
              <a:rect b="b" l="l" r="r" t="t"/>
              <a:pathLst>
                <a:path extrusionOk="0" h="14198" w="19756">
                  <a:moveTo>
                    <a:pt x="19570" y="1"/>
                  </a:moveTo>
                  <a:cubicBezTo>
                    <a:pt x="19541" y="1"/>
                    <a:pt x="19497" y="9"/>
                    <a:pt x="19437" y="28"/>
                  </a:cubicBezTo>
                  <a:cubicBezTo>
                    <a:pt x="18997" y="164"/>
                    <a:pt x="17144" y="619"/>
                    <a:pt x="16598" y="878"/>
                  </a:cubicBezTo>
                  <a:cubicBezTo>
                    <a:pt x="16051" y="1136"/>
                    <a:pt x="15080" y="2138"/>
                    <a:pt x="14593" y="2639"/>
                  </a:cubicBezTo>
                  <a:cubicBezTo>
                    <a:pt x="14107" y="3140"/>
                    <a:pt x="7290" y="8925"/>
                    <a:pt x="7290" y="8925"/>
                  </a:cubicBezTo>
                  <a:lnTo>
                    <a:pt x="5148" y="8561"/>
                  </a:lnTo>
                  <a:cubicBezTo>
                    <a:pt x="5126" y="8560"/>
                    <a:pt x="5104" y="8559"/>
                    <a:pt x="5082" y="8559"/>
                  </a:cubicBezTo>
                  <a:cubicBezTo>
                    <a:pt x="3161" y="8559"/>
                    <a:pt x="1" y="13656"/>
                    <a:pt x="1" y="13656"/>
                  </a:cubicBezTo>
                  <a:cubicBezTo>
                    <a:pt x="1" y="13656"/>
                    <a:pt x="1337" y="13884"/>
                    <a:pt x="4663" y="14164"/>
                  </a:cubicBezTo>
                  <a:cubicBezTo>
                    <a:pt x="4930" y="14187"/>
                    <a:pt x="5187" y="14198"/>
                    <a:pt x="5434" y="14198"/>
                  </a:cubicBezTo>
                  <a:cubicBezTo>
                    <a:pt x="8262" y="14198"/>
                    <a:pt x="9812" y="12765"/>
                    <a:pt x="11040" y="10991"/>
                  </a:cubicBezTo>
                  <a:cubicBezTo>
                    <a:pt x="12376" y="9062"/>
                    <a:pt x="16537" y="3065"/>
                    <a:pt x="16537" y="3065"/>
                  </a:cubicBezTo>
                  <a:cubicBezTo>
                    <a:pt x="16632" y="3106"/>
                    <a:pt x="16742" y="3124"/>
                    <a:pt x="16857" y="3124"/>
                  </a:cubicBezTo>
                  <a:cubicBezTo>
                    <a:pt x="17289" y="3124"/>
                    <a:pt x="17805" y="2870"/>
                    <a:pt x="18009" y="2654"/>
                  </a:cubicBezTo>
                  <a:cubicBezTo>
                    <a:pt x="18268" y="2381"/>
                    <a:pt x="18180" y="2108"/>
                    <a:pt x="18180" y="2108"/>
                  </a:cubicBezTo>
                  <a:cubicBezTo>
                    <a:pt x="18180" y="2108"/>
                    <a:pt x="18283" y="1819"/>
                    <a:pt x="18180" y="1439"/>
                  </a:cubicBezTo>
                  <a:cubicBezTo>
                    <a:pt x="18259" y="1150"/>
                    <a:pt x="18071" y="863"/>
                    <a:pt x="18071" y="863"/>
                  </a:cubicBezTo>
                  <a:cubicBezTo>
                    <a:pt x="18071" y="863"/>
                    <a:pt x="18784" y="528"/>
                    <a:pt x="19103" y="423"/>
                  </a:cubicBezTo>
                  <a:cubicBezTo>
                    <a:pt x="19378" y="330"/>
                    <a:pt x="19756" y="1"/>
                    <a:pt x="19570" y="1"/>
                  </a:cubicBez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9"/>
            <p:cNvSpPr/>
            <p:nvPr/>
          </p:nvSpPr>
          <p:spPr>
            <a:xfrm>
              <a:off x="2793850" y="753225"/>
              <a:ext cx="113675" cy="126575"/>
            </a:xfrm>
            <a:custGeom>
              <a:rect b="b" l="l" r="r" t="t"/>
              <a:pathLst>
                <a:path extrusionOk="0" h="5063" w="4547">
                  <a:moveTo>
                    <a:pt x="26" y="4619"/>
                  </a:moveTo>
                  <a:cubicBezTo>
                    <a:pt x="1" y="4619"/>
                    <a:pt x="13" y="4626"/>
                    <a:pt x="68" y="4642"/>
                  </a:cubicBezTo>
                  <a:cubicBezTo>
                    <a:pt x="68" y="4642"/>
                    <a:pt x="72" y="4636"/>
                    <a:pt x="80" y="4623"/>
                  </a:cubicBezTo>
                  <a:lnTo>
                    <a:pt x="80" y="4623"/>
                  </a:lnTo>
                  <a:cubicBezTo>
                    <a:pt x="55" y="4620"/>
                    <a:pt x="37" y="4619"/>
                    <a:pt x="26" y="4619"/>
                  </a:cubicBezTo>
                  <a:close/>
                  <a:moveTo>
                    <a:pt x="3991" y="0"/>
                  </a:moveTo>
                  <a:cubicBezTo>
                    <a:pt x="2252" y="1193"/>
                    <a:pt x="251" y="4349"/>
                    <a:pt x="80" y="4623"/>
                  </a:cubicBezTo>
                  <a:lnTo>
                    <a:pt x="80" y="4623"/>
                  </a:lnTo>
                  <a:cubicBezTo>
                    <a:pt x="403" y="4657"/>
                    <a:pt x="1865" y="4904"/>
                    <a:pt x="3445" y="5059"/>
                  </a:cubicBezTo>
                  <a:cubicBezTo>
                    <a:pt x="3469" y="5061"/>
                    <a:pt x="3493" y="5063"/>
                    <a:pt x="3517" y="5063"/>
                  </a:cubicBezTo>
                  <a:cubicBezTo>
                    <a:pt x="4025" y="5063"/>
                    <a:pt x="4375" y="4519"/>
                    <a:pt x="4136" y="4053"/>
                  </a:cubicBezTo>
                  <a:cubicBezTo>
                    <a:pt x="3430" y="2673"/>
                    <a:pt x="3764" y="653"/>
                    <a:pt x="4547" y="17"/>
                  </a:cubicBezTo>
                  <a:lnTo>
                    <a:pt x="3991" y="0"/>
                  </a:ln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9"/>
            <p:cNvSpPr/>
            <p:nvPr/>
          </p:nvSpPr>
          <p:spPr>
            <a:xfrm>
              <a:off x="3207975" y="553500"/>
              <a:ext cx="35925" cy="33925"/>
            </a:xfrm>
            <a:custGeom>
              <a:rect b="b" l="l" r="r" t="t"/>
              <a:pathLst>
                <a:path extrusionOk="0" fill="none" h="1357" w="1437">
                  <a:moveTo>
                    <a:pt x="365" y="69"/>
                  </a:moveTo>
                  <a:cubicBezTo>
                    <a:pt x="729" y="1"/>
                    <a:pt x="1243" y="81"/>
                    <a:pt x="1334" y="285"/>
                  </a:cubicBezTo>
                  <a:cubicBezTo>
                    <a:pt x="1425" y="491"/>
                    <a:pt x="1436" y="1265"/>
                    <a:pt x="1334" y="1311"/>
                  </a:cubicBezTo>
                  <a:cubicBezTo>
                    <a:pt x="1231" y="1356"/>
                    <a:pt x="969" y="1003"/>
                    <a:pt x="969" y="582"/>
                  </a:cubicBezTo>
                  <a:cubicBezTo>
                    <a:pt x="969" y="582"/>
                    <a:pt x="753" y="1277"/>
                    <a:pt x="0" y="1174"/>
                  </a:cubicBezTo>
                </a:path>
              </a:pathLst>
            </a:custGeom>
            <a:noFill/>
            <a:ln cap="rnd" cmpd="sng" w="375">
              <a:solidFill>
                <a:srgbClr val="AF3A3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9"/>
            <p:cNvSpPr/>
            <p:nvPr/>
          </p:nvSpPr>
          <p:spPr>
            <a:xfrm>
              <a:off x="2279325" y="717300"/>
              <a:ext cx="644925" cy="478450"/>
            </a:xfrm>
            <a:custGeom>
              <a:rect b="b" l="l" r="r" t="t"/>
              <a:pathLst>
                <a:path extrusionOk="0" h="19138" w="25797">
                  <a:moveTo>
                    <a:pt x="17594" y="0"/>
                  </a:moveTo>
                  <a:cubicBezTo>
                    <a:pt x="16744" y="0"/>
                    <a:pt x="15792" y="129"/>
                    <a:pt x="14803" y="451"/>
                  </a:cubicBezTo>
                  <a:cubicBezTo>
                    <a:pt x="12616" y="1163"/>
                    <a:pt x="6330" y="2928"/>
                    <a:pt x="6330" y="2928"/>
                  </a:cubicBezTo>
                  <a:cubicBezTo>
                    <a:pt x="4264" y="3687"/>
                    <a:pt x="3444" y="5479"/>
                    <a:pt x="3080" y="6632"/>
                  </a:cubicBezTo>
                  <a:cubicBezTo>
                    <a:pt x="2716" y="7787"/>
                    <a:pt x="2229" y="8364"/>
                    <a:pt x="1683" y="9032"/>
                  </a:cubicBezTo>
                  <a:cubicBezTo>
                    <a:pt x="1136" y="9700"/>
                    <a:pt x="1167" y="10004"/>
                    <a:pt x="1045" y="10824"/>
                  </a:cubicBezTo>
                  <a:cubicBezTo>
                    <a:pt x="924" y="11644"/>
                    <a:pt x="0" y="11599"/>
                    <a:pt x="195" y="12129"/>
                  </a:cubicBezTo>
                  <a:cubicBezTo>
                    <a:pt x="407" y="12707"/>
                    <a:pt x="893" y="13496"/>
                    <a:pt x="2867" y="14377"/>
                  </a:cubicBezTo>
                  <a:cubicBezTo>
                    <a:pt x="3487" y="14653"/>
                    <a:pt x="4125" y="14748"/>
                    <a:pt x="4709" y="14748"/>
                  </a:cubicBezTo>
                  <a:cubicBezTo>
                    <a:pt x="5413" y="14748"/>
                    <a:pt x="6038" y="14610"/>
                    <a:pt x="6458" y="14487"/>
                  </a:cubicBezTo>
                  <a:cubicBezTo>
                    <a:pt x="6796" y="14387"/>
                    <a:pt x="7069" y="14139"/>
                    <a:pt x="7204" y="13812"/>
                  </a:cubicBezTo>
                  <a:lnTo>
                    <a:pt x="7782" y="12403"/>
                  </a:lnTo>
                  <a:cubicBezTo>
                    <a:pt x="7782" y="12403"/>
                    <a:pt x="9883" y="15895"/>
                    <a:pt x="10490" y="16983"/>
                  </a:cubicBezTo>
                  <a:cubicBezTo>
                    <a:pt x="11097" y="18072"/>
                    <a:pt x="10915" y="18477"/>
                    <a:pt x="11462" y="18993"/>
                  </a:cubicBezTo>
                  <a:cubicBezTo>
                    <a:pt x="11566" y="19091"/>
                    <a:pt x="11721" y="19138"/>
                    <a:pt x="11926" y="19138"/>
                  </a:cubicBezTo>
                  <a:cubicBezTo>
                    <a:pt x="12796" y="19138"/>
                    <a:pt x="14554" y="18291"/>
                    <a:pt x="16989" y="16983"/>
                  </a:cubicBezTo>
                  <a:cubicBezTo>
                    <a:pt x="19996" y="15368"/>
                    <a:pt x="24126" y="13466"/>
                    <a:pt x="24429" y="12920"/>
                  </a:cubicBezTo>
                  <a:cubicBezTo>
                    <a:pt x="24733" y="12373"/>
                    <a:pt x="23640" y="12038"/>
                    <a:pt x="22790" y="11705"/>
                  </a:cubicBezTo>
                  <a:cubicBezTo>
                    <a:pt x="21940" y="11371"/>
                    <a:pt x="22031" y="10824"/>
                    <a:pt x="21575" y="9913"/>
                  </a:cubicBezTo>
                  <a:cubicBezTo>
                    <a:pt x="21120" y="9002"/>
                    <a:pt x="20118" y="8607"/>
                    <a:pt x="20118" y="8607"/>
                  </a:cubicBezTo>
                  <a:lnTo>
                    <a:pt x="20118" y="8607"/>
                  </a:lnTo>
                  <a:lnTo>
                    <a:pt x="21970" y="8820"/>
                  </a:lnTo>
                  <a:cubicBezTo>
                    <a:pt x="21970" y="8820"/>
                    <a:pt x="21059" y="8152"/>
                    <a:pt x="22487" y="5054"/>
                  </a:cubicBezTo>
                  <a:cubicBezTo>
                    <a:pt x="23914" y="1956"/>
                    <a:pt x="25796" y="984"/>
                    <a:pt x="25796" y="984"/>
                  </a:cubicBezTo>
                  <a:cubicBezTo>
                    <a:pt x="25420" y="774"/>
                    <a:pt x="24995" y="721"/>
                    <a:pt x="24545" y="721"/>
                  </a:cubicBezTo>
                  <a:cubicBezTo>
                    <a:pt x="24090" y="721"/>
                    <a:pt x="23609" y="776"/>
                    <a:pt x="23127" y="776"/>
                  </a:cubicBezTo>
                  <a:cubicBezTo>
                    <a:pt x="22779" y="776"/>
                    <a:pt x="22431" y="747"/>
                    <a:pt x="22091" y="650"/>
                  </a:cubicBezTo>
                  <a:cubicBezTo>
                    <a:pt x="21588" y="506"/>
                    <a:pt x="21236" y="471"/>
                    <a:pt x="20970" y="471"/>
                  </a:cubicBezTo>
                  <a:cubicBezTo>
                    <a:pt x="20719" y="471"/>
                    <a:pt x="20544" y="503"/>
                    <a:pt x="20392" y="503"/>
                  </a:cubicBezTo>
                  <a:cubicBezTo>
                    <a:pt x="20296" y="503"/>
                    <a:pt x="20209" y="490"/>
                    <a:pt x="20118" y="451"/>
                  </a:cubicBezTo>
                  <a:cubicBezTo>
                    <a:pt x="19502" y="189"/>
                    <a:pt x="18622" y="0"/>
                    <a:pt x="175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9"/>
            <p:cNvSpPr/>
            <p:nvPr/>
          </p:nvSpPr>
          <p:spPr>
            <a:xfrm>
              <a:off x="2473250" y="1130250"/>
              <a:ext cx="261200" cy="261175"/>
            </a:xfrm>
            <a:custGeom>
              <a:rect b="b" l="l" r="r" t="t"/>
              <a:pathLst>
                <a:path extrusionOk="0" h="10447" w="10448">
                  <a:moveTo>
                    <a:pt x="5225" y="0"/>
                  </a:moveTo>
                  <a:cubicBezTo>
                    <a:pt x="3839" y="0"/>
                    <a:pt x="2511" y="550"/>
                    <a:pt x="1531" y="1530"/>
                  </a:cubicBezTo>
                  <a:cubicBezTo>
                    <a:pt x="551" y="2510"/>
                    <a:pt x="1" y="3838"/>
                    <a:pt x="1" y="5224"/>
                  </a:cubicBezTo>
                  <a:cubicBezTo>
                    <a:pt x="1" y="6609"/>
                    <a:pt x="551" y="7937"/>
                    <a:pt x="1531" y="8917"/>
                  </a:cubicBezTo>
                  <a:cubicBezTo>
                    <a:pt x="2511" y="9897"/>
                    <a:pt x="3839" y="10447"/>
                    <a:pt x="5225" y="10447"/>
                  </a:cubicBezTo>
                  <a:cubicBezTo>
                    <a:pt x="6610" y="10447"/>
                    <a:pt x="7939" y="9897"/>
                    <a:pt x="8917" y="8917"/>
                  </a:cubicBezTo>
                  <a:cubicBezTo>
                    <a:pt x="9897" y="7937"/>
                    <a:pt x="10447" y="6609"/>
                    <a:pt x="10447" y="5224"/>
                  </a:cubicBezTo>
                  <a:cubicBezTo>
                    <a:pt x="10447" y="3838"/>
                    <a:pt x="9897" y="2510"/>
                    <a:pt x="8917" y="1530"/>
                  </a:cubicBezTo>
                  <a:cubicBezTo>
                    <a:pt x="7939" y="550"/>
                    <a:pt x="6610" y="0"/>
                    <a:pt x="5225" y="0"/>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9"/>
            <p:cNvSpPr/>
            <p:nvPr/>
          </p:nvSpPr>
          <p:spPr>
            <a:xfrm>
              <a:off x="2473875" y="902150"/>
              <a:ext cx="77650" cy="213150"/>
            </a:xfrm>
            <a:custGeom>
              <a:rect b="b" l="l" r="r" t="t"/>
              <a:pathLst>
                <a:path extrusionOk="0" h="8526" w="3106">
                  <a:moveTo>
                    <a:pt x="2309" y="0"/>
                  </a:moveTo>
                  <a:cubicBezTo>
                    <a:pt x="2009" y="0"/>
                    <a:pt x="1687" y="228"/>
                    <a:pt x="1555" y="598"/>
                  </a:cubicBezTo>
                  <a:cubicBezTo>
                    <a:pt x="1235" y="1486"/>
                    <a:pt x="0" y="5009"/>
                    <a:pt x="0" y="5009"/>
                  </a:cubicBezTo>
                  <a:cubicBezTo>
                    <a:pt x="0" y="5009"/>
                    <a:pt x="1244" y="7076"/>
                    <a:pt x="2093" y="8525"/>
                  </a:cubicBezTo>
                  <a:cubicBezTo>
                    <a:pt x="1430" y="5917"/>
                    <a:pt x="2459" y="3334"/>
                    <a:pt x="2853" y="1578"/>
                  </a:cubicBezTo>
                  <a:cubicBezTo>
                    <a:pt x="3105" y="448"/>
                    <a:pt x="2729" y="0"/>
                    <a:pt x="23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9"/>
            <p:cNvSpPr/>
            <p:nvPr/>
          </p:nvSpPr>
          <p:spPr>
            <a:xfrm>
              <a:off x="2717150" y="806050"/>
              <a:ext cx="65550" cy="121775"/>
            </a:xfrm>
            <a:custGeom>
              <a:rect b="b" l="l" r="r" t="t"/>
              <a:pathLst>
                <a:path extrusionOk="0" fill="none" h="4871" w="2622">
                  <a:moveTo>
                    <a:pt x="1" y="0"/>
                  </a:moveTo>
                  <a:cubicBezTo>
                    <a:pt x="1161" y="980"/>
                    <a:pt x="943" y="3778"/>
                    <a:pt x="2621" y="4871"/>
                  </a:cubicBezTo>
                </a:path>
              </a:pathLst>
            </a:custGeom>
            <a:noFill/>
            <a:ln cap="flat" cmpd="sng" w="375">
              <a:solidFill>
                <a:schemeClr val="dk2"/>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9"/>
            <p:cNvSpPr/>
            <p:nvPr/>
          </p:nvSpPr>
          <p:spPr>
            <a:xfrm>
              <a:off x="2782250" y="932450"/>
              <a:ext cx="900" cy="400"/>
            </a:xfrm>
            <a:custGeom>
              <a:rect b="b" l="l" r="r" t="t"/>
              <a:pathLst>
                <a:path extrusionOk="0" h="16" w="36">
                  <a:moveTo>
                    <a:pt x="1" y="1"/>
                  </a:moveTo>
                  <a:lnTo>
                    <a:pt x="35" y="16"/>
                  </a:lnTo>
                  <a:cubicBezTo>
                    <a:pt x="14" y="6"/>
                    <a:pt x="1" y="1"/>
                    <a:pt x="1" y="1"/>
                  </a:cubicBezTo>
                  <a:close/>
                </a:path>
              </a:pathLst>
            </a:custGeom>
            <a:solidFill>
              <a:srgbClr val="F3D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9"/>
            <p:cNvSpPr/>
            <p:nvPr/>
          </p:nvSpPr>
          <p:spPr>
            <a:xfrm>
              <a:off x="2740150" y="839300"/>
              <a:ext cx="88450" cy="98500"/>
            </a:xfrm>
            <a:custGeom>
              <a:rect b="b" l="l" r="r" t="t"/>
              <a:pathLst>
                <a:path extrusionOk="0" h="3940" w="3538">
                  <a:moveTo>
                    <a:pt x="1048" y="0"/>
                  </a:moveTo>
                  <a:cubicBezTo>
                    <a:pt x="503" y="0"/>
                    <a:pt x="1" y="519"/>
                    <a:pt x="186" y="1147"/>
                  </a:cubicBezTo>
                  <a:cubicBezTo>
                    <a:pt x="483" y="2156"/>
                    <a:pt x="842" y="3179"/>
                    <a:pt x="1685" y="3727"/>
                  </a:cubicBezTo>
                  <a:lnTo>
                    <a:pt x="3537" y="3940"/>
                  </a:lnTo>
                  <a:cubicBezTo>
                    <a:pt x="3537" y="3940"/>
                    <a:pt x="3140" y="3649"/>
                    <a:pt x="3281" y="2561"/>
                  </a:cubicBezTo>
                  <a:cubicBezTo>
                    <a:pt x="2681" y="1812"/>
                    <a:pt x="2281" y="828"/>
                    <a:pt x="1685" y="274"/>
                  </a:cubicBezTo>
                  <a:cubicBezTo>
                    <a:pt x="1667" y="257"/>
                    <a:pt x="1649" y="242"/>
                    <a:pt x="1631" y="226"/>
                  </a:cubicBezTo>
                  <a:cubicBezTo>
                    <a:pt x="1451" y="69"/>
                    <a:pt x="1247" y="0"/>
                    <a:pt x="10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9"/>
            <p:cNvSpPr/>
            <p:nvPr/>
          </p:nvSpPr>
          <p:spPr>
            <a:xfrm>
              <a:off x="2257625" y="1017325"/>
              <a:ext cx="416825" cy="281550"/>
            </a:xfrm>
            <a:custGeom>
              <a:rect b="b" l="l" r="r" t="t"/>
              <a:pathLst>
                <a:path extrusionOk="0" h="11262" w="16673">
                  <a:moveTo>
                    <a:pt x="1731" y="0"/>
                  </a:moveTo>
                  <a:cubicBezTo>
                    <a:pt x="1731" y="0"/>
                    <a:pt x="1184" y="1822"/>
                    <a:pt x="637" y="3667"/>
                  </a:cubicBezTo>
                  <a:cubicBezTo>
                    <a:pt x="91" y="5512"/>
                    <a:pt x="0" y="7812"/>
                    <a:pt x="3371" y="8883"/>
                  </a:cubicBezTo>
                  <a:cubicBezTo>
                    <a:pt x="6743" y="9954"/>
                    <a:pt x="12094" y="10728"/>
                    <a:pt x="12094" y="10728"/>
                  </a:cubicBezTo>
                  <a:cubicBezTo>
                    <a:pt x="12173" y="11123"/>
                    <a:pt x="12545" y="11261"/>
                    <a:pt x="12954" y="11261"/>
                  </a:cubicBezTo>
                  <a:cubicBezTo>
                    <a:pt x="13016" y="11261"/>
                    <a:pt x="13080" y="11258"/>
                    <a:pt x="13143" y="11252"/>
                  </a:cubicBezTo>
                  <a:cubicBezTo>
                    <a:pt x="13269" y="11240"/>
                    <a:pt x="13382" y="11236"/>
                    <a:pt x="13489" y="11236"/>
                  </a:cubicBezTo>
                  <a:cubicBezTo>
                    <a:pt x="13727" y="11236"/>
                    <a:pt x="13934" y="11257"/>
                    <a:pt x="14179" y="11257"/>
                  </a:cubicBezTo>
                  <a:cubicBezTo>
                    <a:pt x="14241" y="11257"/>
                    <a:pt x="14305" y="11255"/>
                    <a:pt x="14372" y="11252"/>
                  </a:cubicBezTo>
                  <a:cubicBezTo>
                    <a:pt x="14827" y="11229"/>
                    <a:pt x="15671" y="10386"/>
                    <a:pt x="15762" y="9976"/>
                  </a:cubicBezTo>
                  <a:cubicBezTo>
                    <a:pt x="15853" y="9566"/>
                    <a:pt x="15192" y="9521"/>
                    <a:pt x="15192" y="9521"/>
                  </a:cubicBezTo>
                  <a:cubicBezTo>
                    <a:pt x="15227" y="9516"/>
                    <a:pt x="15285" y="9514"/>
                    <a:pt x="15359" y="9514"/>
                  </a:cubicBezTo>
                  <a:cubicBezTo>
                    <a:pt x="15558" y="9514"/>
                    <a:pt x="15867" y="9527"/>
                    <a:pt x="16116" y="9527"/>
                  </a:cubicBezTo>
                  <a:cubicBezTo>
                    <a:pt x="16206" y="9527"/>
                    <a:pt x="16288" y="9526"/>
                    <a:pt x="16354" y="9521"/>
                  </a:cubicBezTo>
                  <a:cubicBezTo>
                    <a:pt x="16673" y="9498"/>
                    <a:pt x="16605" y="8997"/>
                    <a:pt x="15489" y="8928"/>
                  </a:cubicBezTo>
                  <a:cubicBezTo>
                    <a:pt x="15425" y="8925"/>
                    <a:pt x="15362" y="8923"/>
                    <a:pt x="15299" y="8923"/>
                  </a:cubicBezTo>
                  <a:cubicBezTo>
                    <a:pt x="14304" y="8923"/>
                    <a:pt x="13426" y="9386"/>
                    <a:pt x="12750" y="9386"/>
                  </a:cubicBezTo>
                  <a:cubicBezTo>
                    <a:pt x="12721" y="9386"/>
                    <a:pt x="12693" y="9385"/>
                    <a:pt x="12665" y="9383"/>
                  </a:cubicBezTo>
                  <a:cubicBezTo>
                    <a:pt x="11936" y="9338"/>
                    <a:pt x="5808" y="5284"/>
                    <a:pt x="5808" y="5284"/>
                  </a:cubicBezTo>
                  <a:lnTo>
                    <a:pt x="7243" y="1844"/>
                  </a:lnTo>
                  <a:lnTo>
                    <a:pt x="1731" y="0"/>
                  </a:ln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9"/>
            <p:cNvSpPr/>
            <p:nvPr/>
          </p:nvSpPr>
          <p:spPr>
            <a:xfrm>
              <a:off x="2272150" y="1017325"/>
              <a:ext cx="166575" cy="105525"/>
            </a:xfrm>
            <a:custGeom>
              <a:rect b="b" l="l" r="r" t="t"/>
              <a:pathLst>
                <a:path extrusionOk="0" h="4221" w="6663">
                  <a:moveTo>
                    <a:pt x="1150" y="0"/>
                  </a:moveTo>
                  <a:cubicBezTo>
                    <a:pt x="1150" y="0"/>
                    <a:pt x="603" y="1822"/>
                    <a:pt x="57" y="3667"/>
                  </a:cubicBezTo>
                  <a:cubicBezTo>
                    <a:pt x="37" y="3733"/>
                    <a:pt x="18" y="3800"/>
                    <a:pt x="0" y="3868"/>
                  </a:cubicBezTo>
                  <a:cubicBezTo>
                    <a:pt x="389" y="4128"/>
                    <a:pt x="795" y="4220"/>
                    <a:pt x="1201" y="4220"/>
                  </a:cubicBezTo>
                  <a:cubicBezTo>
                    <a:pt x="1968" y="4220"/>
                    <a:pt x="2734" y="3893"/>
                    <a:pt x="3382" y="3758"/>
                  </a:cubicBezTo>
                  <a:cubicBezTo>
                    <a:pt x="4298" y="3567"/>
                    <a:pt x="5192" y="3546"/>
                    <a:pt x="6083" y="3232"/>
                  </a:cubicBezTo>
                  <a:lnTo>
                    <a:pt x="6662" y="1844"/>
                  </a:lnTo>
                  <a:lnTo>
                    <a:pt x="1150" y="0"/>
                  </a:ln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9"/>
            <p:cNvSpPr/>
            <p:nvPr/>
          </p:nvSpPr>
          <p:spPr>
            <a:xfrm>
              <a:off x="2369600" y="1130250"/>
              <a:ext cx="33250" cy="19200"/>
            </a:xfrm>
            <a:custGeom>
              <a:rect b="b" l="l" r="r" t="t"/>
              <a:pathLst>
                <a:path extrusionOk="0" fill="none" h="768" w="1330">
                  <a:moveTo>
                    <a:pt x="1329" y="767"/>
                  </a:moveTo>
                  <a:lnTo>
                    <a:pt x="0" y="0"/>
                  </a:lnTo>
                </a:path>
              </a:pathLst>
            </a:custGeom>
            <a:noFill/>
            <a:ln cap="flat" cmpd="sng" w="375">
              <a:solidFill>
                <a:srgbClr val="AF3A3A"/>
              </a:solidFill>
              <a:prstDash val="solid"/>
              <a:miter lim="105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9"/>
            <p:cNvSpPr/>
            <p:nvPr/>
          </p:nvSpPr>
          <p:spPr>
            <a:xfrm>
              <a:off x="2279325" y="978375"/>
              <a:ext cx="181950" cy="107650"/>
            </a:xfrm>
            <a:custGeom>
              <a:rect b="b" l="l" r="r" t="t"/>
              <a:pathLst>
                <a:path extrusionOk="0" h="4306" w="7278">
                  <a:moveTo>
                    <a:pt x="1098" y="1"/>
                  </a:moveTo>
                  <a:cubicBezTo>
                    <a:pt x="1082" y="115"/>
                    <a:pt x="1067" y="240"/>
                    <a:pt x="1045" y="381"/>
                  </a:cubicBezTo>
                  <a:cubicBezTo>
                    <a:pt x="924" y="1201"/>
                    <a:pt x="0" y="1156"/>
                    <a:pt x="195" y="1686"/>
                  </a:cubicBezTo>
                  <a:cubicBezTo>
                    <a:pt x="407" y="2264"/>
                    <a:pt x="894" y="3053"/>
                    <a:pt x="2867" y="3934"/>
                  </a:cubicBezTo>
                  <a:cubicBezTo>
                    <a:pt x="3487" y="4210"/>
                    <a:pt x="4125" y="4305"/>
                    <a:pt x="4709" y="4305"/>
                  </a:cubicBezTo>
                  <a:cubicBezTo>
                    <a:pt x="5413" y="4305"/>
                    <a:pt x="6038" y="4167"/>
                    <a:pt x="6458" y="4044"/>
                  </a:cubicBezTo>
                  <a:cubicBezTo>
                    <a:pt x="6796" y="3944"/>
                    <a:pt x="7069" y="3696"/>
                    <a:pt x="7204" y="3369"/>
                  </a:cubicBezTo>
                  <a:lnTo>
                    <a:pt x="7278" y="3188"/>
                  </a:lnTo>
                  <a:lnTo>
                    <a:pt x="109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9"/>
            <p:cNvSpPr/>
            <p:nvPr/>
          </p:nvSpPr>
          <p:spPr>
            <a:xfrm>
              <a:off x="2474900" y="545850"/>
              <a:ext cx="171650" cy="154875"/>
            </a:xfrm>
            <a:custGeom>
              <a:rect b="b" l="l" r="r" t="t"/>
              <a:pathLst>
                <a:path extrusionOk="0" h="6195" w="6866">
                  <a:moveTo>
                    <a:pt x="5626" y="0"/>
                  </a:moveTo>
                  <a:cubicBezTo>
                    <a:pt x="5468" y="0"/>
                    <a:pt x="5302" y="30"/>
                    <a:pt x="5134" y="91"/>
                  </a:cubicBezTo>
                  <a:cubicBezTo>
                    <a:pt x="4966" y="152"/>
                    <a:pt x="4811" y="173"/>
                    <a:pt x="4664" y="173"/>
                  </a:cubicBezTo>
                  <a:cubicBezTo>
                    <a:pt x="4340" y="173"/>
                    <a:pt x="4056" y="70"/>
                    <a:pt x="3755" y="70"/>
                  </a:cubicBezTo>
                  <a:cubicBezTo>
                    <a:pt x="3586" y="70"/>
                    <a:pt x="3412" y="103"/>
                    <a:pt x="3221" y="204"/>
                  </a:cubicBezTo>
                  <a:cubicBezTo>
                    <a:pt x="2780" y="440"/>
                    <a:pt x="2574" y="662"/>
                    <a:pt x="2305" y="852"/>
                  </a:cubicBezTo>
                  <a:cubicBezTo>
                    <a:pt x="2086" y="1005"/>
                    <a:pt x="1825" y="1068"/>
                    <a:pt x="1559" y="1068"/>
                  </a:cubicBezTo>
                  <a:cubicBezTo>
                    <a:pt x="1526" y="1068"/>
                    <a:pt x="1494" y="1067"/>
                    <a:pt x="1461" y="1065"/>
                  </a:cubicBezTo>
                  <a:cubicBezTo>
                    <a:pt x="1443" y="1064"/>
                    <a:pt x="1426" y="1064"/>
                    <a:pt x="1408" y="1064"/>
                  </a:cubicBezTo>
                  <a:cubicBezTo>
                    <a:pt x="626" y="1064"/>
                    <a:pt x="0" y="2071"/>
                    <a:pt x="41" y="2847"/>
                  </a:cubicBezTo>
                  <a:cubicBezTo>
                    <a:pt x="86" y="3735"/>
                    <a:pt x="283" y="4077"/>
                    <a:pt x="625" y="4737"/>
                  </a:cubicBezTo>
                  <a:cubicBezTo>
                    <a:pt x="967" y="5398"/>
                    <a:pt x="1149" y="6195"/>
                    <a:pt x="1149" y="6195"/>
                  </a:cubicBezTo>
                  <a:cubicBezTo>
                    <a:pt x="2037" y="5739"/>
                    <a:pt x="1992" y="2847"/>
                    <a:pt x="1992" y="2847"/>
                  </a:cubicBezTo>
                  <a:cubicBezTo>
                    <a:pt x="2058" y="2814"/>
                    <a:pt x="2140" y="2802"/>
                    <a:pt x="2238" y="2802"/>
                  </a:cubicBezTo>
                  <a:cubicBezTo>
                    <a:pt x="2473" y="2802"/>
                    <a:pt x="2806" y="2869"/>
                    <a:pt x="3268" y="2869"/>
                  </a:cubicBezTo>
                  <a:cubicBezTo>
                    <a:pt x="3408" y="2869"/>
                    <a:pt x="3559" y="2863"/>
                    <a:pt x="3723" y="2847"/>
                  </a:cubicBezTo>
                  <a:cubicBezTo>
                    <a:pt x="4656" y="2755"/>
                    <a:pt x="4611" y="2322"/>
                    <a:pt x="5294" y="2255"/>
                  </a:cubicBezTo>
                  <a:cubicBezTo>
                    <a:pt x="5978" y="2186"/>
                    <a:pt x="6865" y="1731"/>
                    <a:pt x="6729" y="956"/>
                  </a:cubicBezTo>
                  <a:cubicBezTo>
                    <a:pt x="6623" y="355"/>
                    <a:pt x="6174" y="0"/>
                    <a:pt x="56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9"/>
            <p:cNvSpPr/>
            <p:nvPr/>
          </p:nvSpPr>
          <p:spPr>
            <a:xfrm>
              <a:off x="2472725" y="600675"/>
              <a:ext cx="171725" cy="216475"/>
            </a:xfrm>
            <a:custGeom>
              <a:rect b="b" l="l" r="r" t="t"/>
              <a:pathLst>
                <a:path extrusionOk="0" h="8659" w="6869">
                  <a:moveTo>
                    <a:pt x="4819" y="0"/>
                  </a:moveTo>
                  <a:cubicBezTo>
                    <a:pt x="4572" y="259"/>
                    <a:pt x="4014" y="446"/>
                    <a:pt x="3472" y="446"/>
                  </a:cubicBezTo>
                  <a:cubicBezTo>
                    <a:pt x="3315" y="446"/>
                    <a:pt x="3159" y="430"/>
                    <a:pt x="3012" y="396"/>
                  </a:cubicBezTo>
                  <a:cubicBezTo>
                    <a:pt x="2856" y="360"/>
                    <a:pt x="2698" y="346"/>
                    <a:pt x="2548" y="346"/>
                  </a:cubicBezTo>
                  <a:cubicBezTo>
                    <a:pt x="2066" y="346"/>
                    <a:pt x="1661" y="487"/>
                    <a:pt x="1661" y="487"/>
                  </a:cubicBezTo>
                  <a:cubicBezTo>
                    <a:pt x="1661" y="487"/>
                    <a:pt x="1706" y="2005"/>
                    <a:pt x="1479" y="2916"/>
                  </a:cubicBezTo>
                  <a:cubicBezTo>
                    <a:pt x="1284" y="2728"/>
                    <a:pt x="1013" y="2624"/>
                    <a:pt x="760" y="2624"/>
                  </a:cubicBezTo>
                  <a:cubicBezTo>
                    <a:pt x="359" y="2624"/>
                    <a:pt x="0" y="2883"/>
                    <a:pt x="52" y="3478"/>
                  </a:cubicBezTo>
                  <a:cubicBezTo>
                    <a:pt x="93" y="3961"/>
                    <a:pt x="461" y="4066"/>
                    <a:pt x="776" y="4066"/>
                  </a:cubicBezTo>
                  <a:cubicBezTo>
                    <a:pt x="1022" y="4066"/>
                    <a:pt x="1236" y="4002"/>
                    <a:pt x="1236" y="4002"/>
                  </a:cubicBezTo>
                  <a:lnTo>
                    <a:pt x="1767" y="6728"/>
                  </a:lnTo>
                  <a:cubicBezTo>
                    <a:pt x="3698" y="6939"/>
                    <a:pt x="5467" y="8659"/>
                    <a:pt x="6183" y="8659"/>
                  </a:cubicBezTo>
                  <a:cubicBezTo>
                    <a:pt x="6289" y="8659"/>
                    <a:pt x="6372" y="8621"/>
                    <a:pt x="6429" y="8535"/>
                  </a:cubicBezTo>
                  <a:cubicBezTo>
                    <a:pt x="6869" y="7866"/>
                    <a:pt x="4482" y="5927"/>
                    <a:pt x="4482" y="5927"/>
                  </a:cubicBezTo>
                  <a:lnTo>
                    <a:pt x="4277" y="5049"/>
                  </a:lnTo>
                  <a:cubicBezTo>
                    <a:pt x="5643" y="4989"/>
                    <a:pt x="5229" y="2977"/>
                    <a:pt x="4987" y="2051"/>
                  </a:cubicBezTo>
                  <a:cubicBezTo>
                    <a:pt x="4743" y="1124"/>
                    <a:pt x="4819" y="0"/>
                    <a:pt x="4819" y="0"/>
                  </a:cubicBezTo>
                  <a:close/>
                </a:path>
              </a:pathLst>
            </a:custGeom>
            <a:solidFill>
              <a:srgbClr val="DF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9"/>
            <p:cNvSpPr/>
            <p:nvPr/>
          </p:nvSpPr>
          <p:spPr>
            <a:xfrm>
              <a:off x="2522175" y="708175"/>
              <a:ext cx="62600" cy="40825"/>
            </a:xfrm>
            <a:custGeom>
              <a:rect b="b" l="l" r="r" t="t"/>
              <a:pathLst>
                <a:path extrusionOk="0" h="1633" w="2504">
                  <a:moveTo>
                    <a:pt x="103" y="0"/>
                  </a:moveTo>
                  <a:cubicBezTo>
                    <a:pt x="50" y="0"/>
                    <a:pt x="0" y="50"/>
                    <a:pt x="19" y="114"/>
                  </a:cubicBezTo>
                  <a:cubicBezTo>
                    <a:pt x="267" y="955"/>
                    <a:pt x="756" y="1633"/>
                    <a:pt x="2251" y="1633"/>
                  </a:cubicBezTo>
                  <a:cubicBezTo>
                    <a:pt x="2332" y="1633"/>
                    <a:pt x="2416" y="1631"/>
                    <a:pt x="2504" y="1627"/>
                  </a:cubicBezTo>
                  <a:lnTo>
                    <a:pt x="2299" y="749"/>
                  </a:lnTo>
                  <a:cubicBezTo>
                    <a:pt x="2206" y="759"/>
                    <a:pt x="2104" y="764"/>
                    <a:pt x="1996" y="764"/>
                  </a:cubicBezTo>
                  <a:cubicBezTo>
                    <a:pt x="1421" y="764"/>
                    <a:pt x="663" y="609"/>
                    <a:pt x="170" y="32"/>
                  </a:cubicBezTo>
                  <a:cubicBezTo>
                    <a:pt x="151" y="10"/>
                    <a:pt x="126" y="0"/>
                    <a:pt x="103" y="0"/>
                  </a:cubicBezTo>
                  <a:close/>
                </a:path>
              </a:pathLst>
            </a:custGeom>
            <a:solidFill>
              <a:srgbClr val="AF3A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9"/>
            <p:cNvSpPr/>
            <p:nvPr/>
          </p:nvSpPr>
          <p:spPr>
            <a:xfrm>
              <a:off x="2494300" y="639700"/>
              <a:ext cx="36325" cy="36825"/>
            </a:xfrm>
            <a:custGeom>
              <a:rect b="b" l="l" r="r" t="t"/>
              <a:pathLst>
                <a:path extrusionOk="0" h="1473" w="1453">
                  <a:moveTo>
                    <a:pt x="1066" y="1"/>
                  </a:moveTo>
                  <a:lnTo>
                    <a:pt x="0" y="786"/>
                  </a:lnTo>
                  <a:lnTo>
                    <a:pt x="342" y="1428"/>
                  </a:lnTo>
                  <a:cubicBezTo>
                    <a:pt x="342" y="1428"/>
                    <a:pt x="540" y="1303"/>
                    <a:pt x="844" y="1303"/>
                  </a:cubicBezTo>
                  <a:cubicBezTo>
                    <a:pt x="1018" y="1303"/>
                    <a:pt x="1227" y="1344"/>
                    <a:pt x="1453" y="1473"/>
                  </a:cubicBezTo>
                  <a:lnTo>
                    <a:pt x="1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9"/>
            <p:cNvSpPr/>
            <p:nvPr/>
          </p:nvSpPr>
          <p:spPr>
            <a:xfrm>
              <a:off x="2518325" y="623375"/>
              <a:ext cx="109325" cy="53650"/>
            </a:xfrm>
            <a:custGeom>
              <a:rect b="b" l="l" r="r" t="t"/>
              <a:pathLst>
                <a:path extrusionOk="0" h="2146" w="4373">
                  <a:moveTo>
                    <a:pt x="3448" y="1"/>
                  </a:moveTo>
                  <a:cubicBezTo>
                    <a:pt x="3406" y="1"/>
                    <a:pt x="3364" y="3"/>
                    <a:pt x="3322" y="10"/>
                  </a:cubicBezTo>
                  <a:lnTo>
                    <a:pt x="449" y="425"/>
                  </a:lnTo>
                  <a:cubicBezTo>
                    <a:pt x="185" y="464"/>
                    <a:pt x="1" y="708"/>
                    <a:pt x="40" y="972"/>
                  </a:cubicBezTo>
                  <a:lnTo>
                    <a:pt x="149" y="1732"/>
                  </a:lnTo>
                  <a:cubicBezTo>
                    <a:pt x="185" y="1972"/>
                    <a:pt x="390" y="2146"/>
                    <a:pt x="626" y="2146"/>
                  </a:cubicBezTo>
                  <a:cubicBezTo>
                    <a:pt x="650" y="2146"/>
                    <a:pt x="673" y="2144"/>
                    <a:pt x="697" y="2141"/>
                  </a:cubicBezTo>
                  <a:lnTo>
                    <a:pt x="3571" y="1726"/>
                  </a:lnTo>
                  <a:cubicBezTo>
                    <a:pt x="4044" y="1657"/>
                    <a:pt x="4373" y="1217"/>
                    <a:pt x="4304" y="744"/>
                  </a:cubicBezTo>
                  <a:cubicBezTo>
                    <a:pt x="4243" y="312"/>
                    <a:pt x="3872" y="1"/>
                    <a:pt x="344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9"/>
            <p:cNvSpPr/>
            <p:nvPr/>
          </p:nvSpPr>
          <p:spPr>
            <a:xfrm>
              <a:off x="2536075" y="620700"/>
              <a:ext cx="92875" cy="55050"/>
            </a:xfrm>
            <a:custGeom>
              <a:rect b="b" l="l" r="r" t="t"/>
              <a:pathLst>
                <a:path extrusionOk="0" h="2202" w="3715">
                  <a:moveTo>
                    <a:pt x="3417" y="1"/>
                  </a:moveTo>
                  <a:cubicBezTo>
                    <a:pt x="3414" y="1"/>
                    <a:pt x="3411" y="1"/>
                    <a:pt x="3408" y="1"/>
                  </a:cubicBezTo>
                  <a:lnTo>
                    <a:pt x="60" y="485"/>
                  </a:lnTo>
                  <a:cubicBezTo>
                    <a:pt x="25" y="490"/>
                    <a:pt x="1" y="523"/>
                    <a:pt x="6" y="557"/>
                  </a:cubicBezTo>
                  <a:lnTo>
                    <a:pt x="237" y="2148"/>
                  </a:lnTo>
                  <a:cubicBezTo>
                    <a:pt x="241" y="2179"/>
                    <a:pt x="268" y="2202"/>
                    <a:pt x="298" y="2202"/>
                  </a:cubicBezTo>
                  <a:cubicBezTo>
                    <a:pt x="302" y="2202"/>
                    <a:pt x="305" y="2202"/>
                    <a:pt x="308" y="2201"/>
                  </a:cubicBezTo>
                  <a:lnTo>
                    <a:pt x="3656" y="1717"/>
                  </a:lnTo>
                  <a:cubicBezTo>
                    <a:pt x="3690" y="1712"/>
                    <a:pt x="3715" y="1680"/>
                    <a:pt x="3710" y="1646"/>
                  </a:cubicBezTo>
                  <a:lnTo>
                    <a:pt x="3480" y="55"/>
                  </a:lnTo>
                  <a:cubicBezTo>
                    <a:pt x="3475" y="24"/>
                    <a:pt x="3448" y="1"/>
                    <a:pt x="341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9"/>
            <p:cNvSpPr/>
            <p:nvPr/>
          </p:nvSpPr>
          <p:spPr>
            <a:xfrm>
              <a:off x="2562975" y="641425"/>
              <a:ext cx="45075" cy="11375"/>
            </a:xfrm>
            <a:custGeom>
              <a:rect b="b" l="l" r="r" t="t"/>
              <a:pathLst>
                <a:path extrusionOk="0" h="455" w="1803">
                  <a:moveTo>
                    <a:pt x="1680" y="0"/>
                  </a:moveTo>
                  <a:cubicBezTo>
                    <a:pt x="1675" y="0"/>
                    <a:pt x="1669" y="1"/>
                    <a:pt x="1663" y="2"/>
                  </a:cubicBezTo>
                  <a:lnTo>
                    <a:pt x="107" y="226"/>
                  </a:lnTo>
                  <a:cubicBezTo>
                    <a:pt x="44" y="236"/>
                    <a:pt x="1" y="294"/>
                    <a:pt x="9" y="356"/>
                  </a:cubicBezTo>
                  <a:cubicBezTo>
                    <a:pt x="18" y="414"/>
                    <a:pt x="67" y="455"/>
                    <a:pt x="122" y="455"/>
                  </a:cubicBezTo>
                  <a:cubicBezTo>
                    <a:pt x="128" y="455"/>
                    <a:pt x="134" y="454"/>
                    <a:pt x="140" y="454"/>
                  </a:cubicBezTo>
                  <a:lnTo>
                    <a:pt x="1696" y="229"/>
                  </a:lnTo>
                  <a:cubicBezTo>
                    <a:pt x="1760" y="220"/>
                    <a:pt x="1803" y="162"/>
                    <a:pt x="1793" y="99"/>
                  </a:cubicBezTo>
                  <a:cubicBezTo>
                    <a:pt x="1786" y="42"/>
                    <a:pt x="1736" y="0"/>
                    <a:pt x="16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9"/>
            <p:cNvSpPr/>
            <p:nvPr/>
          </p:nvSpPr>
          <p:spPr>
            <a:xfrm>
              <a:off x="2478225" y="571725"/>
              <a:ext cx="43475" cy="89450"/>
            </a:xfrm>
            <a:custGeom>
              <a:rect b="b" l="l" r="r" t="t"/>
              <a:pathLst>
                <a:path extrusionOk="0" h="3578" w="1739">
                  <a:moveTo>
                    <a:pt x="1738" y="1"/>
                  </a:moveTo>
                  <a:lnTo>
                    <a:pt x="1738" y="1"/>
                  </a:lnTo>
                  <a:cubicBezTo>
                    <a:pt x="1635" y="23"/>
                    <a:pt x="1529" y="33"/>
                    <a:pt x="1422" y="33"/>
                  </a:cubicBezTo>
                  <a:cubicBezTo>
                    <a:pt x="1391" y="33"/>
                    <a:pt x="1359" y="32"/>
                    <a:pt x="1328" y="30"/>
                  </a:cubicBezTo>
                  <a:cubicBezTo>
                    <a:pt x="1312" y="29"/>
                    <a:pt x="1296" y="29"/>
                    <a:pt x="1280" y="29"/>
                  </a:cubicBezTo>
                  <a:cubicBezTo>
                    <a:pt x="1236" y="29"/>
                    <a:pt x="1194" y="33"/>
                    <a:pt x="1152" y="39"/>
                  </a:cubicBezTo>
                  <a:cubicBezTo>
                    <a:pt x="422" y="724"/>
                    <a:pt x="1" y="1995"/>
                    <a:pt x="448" y="3577"/>
                  </a:cubicBezTo>
                  <a:lnTo>
                    <a:pt x="760" y="3489"/>
                  </a:lnTo>
                  <a:cubicBezTo>
                    <a:pt x="388" y="2172"/>
                    <a:pt x="666" y="578"/>
                    <a:pt x="173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9"/>
            <p:cNvSpPr/>
            <p:nvPr/>
          </p:nvSpPr>
          <p:spPr>
            <a:xfrm>
              <a:off x="2477825" y="646850"/>
              <a:ext cx="44975" cy="67675"/>
            </a:xfrm>
            <a:custGeom>
              <a:rect b="b" l="l" r="r" t="t"/>
              <a:pathLst>
                <a:path extrusionOk="0" h="2707" w="1799">
                  <a:moveTo>
                    <a:pt x="723" y="0"/>
                  </a:moveTo>
                  <a:cubicBezTo>
                    <a:pt x="695" y="0"/>
                    <a:pt x="668" y="2"/>
                    <a:pt x="640" y="7"/>
                  </a:cubicBezTo>
                  <a:cubicBezTo>
                    <a:pt x="388" y="49"/>
                    <a:pt x="113" y="291"/>
                    <a:pt x="113" y="291"/>
                  </a:cubicBezTo>
                  <a:lnTo>
                    <a:pt x="140" y="496"/>
                  </a:lnTo>
                  <a:cubicBezTo>
                    <a:pt x="34" y="765"/>
                    <a:pt x="1" y="1118"/>
                    <a:pt x="64" y="1493"/>
                  </a:cubicBezTo>
                  <a:cubicBezTo>
                    <a:pt x="116" y="1803"/>
                    <a:pt x="227" y="2076"/>
                    <a:pt x="370" y="2286"/>
                  </a:cubicBezTo>
                  <a:lnTo>
                    <a:pt x="413" y="2619"/>
                  </a:lnTo>
                  <a:cubicBezTo>
                    <a:pt x="413" y="2619"/>
                    <a:pt x="1008" y="2707"/>
                    <a:pt x="1089" y="2707"/>
                  </a:cubicBezTo>
                  <a:cubicBezTo>
                    <a:pt x="1092" y="2707"/>
                    <a:pt x="1095" y="2706"/>
                    <a:pt x="1096" y="2706"/>
                  </a:cubicBezTo>
                  <a:cubicBezTo>
                    <a:pt x="1541" y="2631"/>
                    <a:pt x="1799" y="1967"/>
                    <a:pt x="1672" y="1221"/>
                  </a:cubicBezTo>
                  <a:cubicBezTo>
                    <a:pt x="1554" y="521"/>
                    <a:pt x="1140" y="0"/>
                    <a:pt x="72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9"/>
            <p:cNvSpPr/>
            <p:nvPr/>
          </p:nvSpPr>
          <p:spPr>
            <a:xfrm>
              <a:off x="2462725" y="653900"/>
              <a:ext cx="45675" cy="58475"/>
            </a:xfrm>
            <a:custGeom>
              <a:rect b="b" l="l" r="r" t="t"/>
              <a:pathLst>
                <a:path extrusionOk="0" h="2339" w="1827">
                  <a:moveTo>
                    <a:pt x="813" y="1"/>
                  </a:moveTo>
                  <a:cubicBezTo>
                    <a:pt x="781" y="1"/>
                    <a:pt x="749" y="3"/>
                    <a:pt x="717" y="9"/>
                  </a:cubicBezTo>
                  <a:cubicBezTo>
                    <a:pt x="273" y="84"/>
                    <a:pt x="1" y="665"/>
                    <a:pt x="110" y="1306"/>
                  </a:cubicBezTo>
                  <a:cubicBezTo>
                    <a:pt x="210" y="1900"/>
                    <a:pt x="603" y="2338"/>
                    <a:pt x="1014" y="2338"/>
                  </a:cubicBezTo>
                  <a:cubicBezTo>
                    <a:pt x="1046" y="2338"/>
                    <a:pt x="1078" y="2335"/>
                    <a:pt x="1110" y="2330"/>
                  </a:cubicBezTo>
                  <a:cubicBezTo>
                    <a:pt x="1554" y="2254"/>
                    <a:pt x="1826" y="1674"/>
                    <a:pt x="1717" y="1033"/>
                  </a:cubicBezTo>
                  <a:cubicBezTo>
                    <a:pt x="1617" y="439"/>
                    <a:pt x="1224" y="1"/>
                    <a:pt x="8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9"/>
            <p:cNvSpPr/>
            <p:nvPr/>
          </p:nvSpPr>
          <p:spPr>
            <a:xfrm>
              <a:off x="2472950" y="679425"/>
              <a:ext cx="21150" cy="9400"/>
            </a:xfrm>
            <a:custGeom>
              <a:rect b="b" l="l" r="r" t="t"/>
              <a:pathLst>
                <a:path extrusionOk="0" h="376" w="846">
                  <a:moveTo>
                    <a:pt x="694" y="0"/>
                  </a:moveTo>
                  <a:cubicBezTo>
                    <a:pt x="685" y="0"/>
                    <a:pt x="677" y="1"/>
                    <a:pt x="669" y="2"/>
                  </a:cubicBezTo>
                  <a:lnTo>
                    <a:pt x="129" y="93"/>
                  </a:lnTo>
                  <a:cubicBezTo>
                    <a:pt x="52" y="106"/>
                    <a:pt x="0" y="180"/>
                    <a:pt x="13" y="257"/>
                  </a:cubicBezTo>
                  <a:cubicBezTo>
                    <a:pt x="24" y="326"/>
                    <a:pt x="85" y="376"/>
                    <a:pt x="152" y="376"/>
                  </a:cubicBezTo>
                  <a:cubicBezTo>
                    <a:pt x="160" y="376"/>
                    <a:pt x="169" y="375"/>
                    <a:pt x="177" y="374"/>
                  </a:cubicBezTo>
                  <a:lnTo>
                    <a:pt x="716" y="283"/>
                  </a:lnTo>
                  <a:cubicBezTo>
                    <a:pt x="794" y="270"/>
                    <a:pt x="846" y="196"/>
                    <a:pt x="833" y="119"/>
                  </a:cubicBezTo>
                  <a:cubicBezTo>
                    <a:pt x="821" y="50"/>
                    <a:pt x="761" y="0"/>
                    <a:pt x="6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9"/>
            <p:cNvSpPr/>
            <p:nvPr/>
          </p:nvSpPr>
          <p:spPr>
            <a:xfrm>
              <a:off x="2699800" y="945625"/>
              <a:ext cx="197850" cy="198525"/>
            </a:xfrm>
            <a:custGeom>
              <a:rect b="b" l="l" r="r" t="t"/>
              <a:pathLst>
                <a:path extrusionOk="0" h="7941" w="7914">
                  <a:moveTo>
                    <a:pt x="4133" y="1"/>
                  </a:moveTo>
                  <a:lnTo>
                    <a:pt x="4133" y="1"/>
                  </a:lnTo>
                  <a:cubicBezTo>
                    <a:pt x="4756" y="780"/>
                    <a:pt x="4038" y="2920"/>
                    <a:pt x="2467" y="4638"/>
                  </a:cubicBezTo>
                  <a:cubicBezTo>
                    <a:pt x="1183" y="6040"/>
                    <a:pt x="341" y="7186"/>
                    <a:pt x="0" y="7941"/>
                  </a:cubicBezTo>
                  <a:cubicBezTo>
                    <a:pt x="58" y="7910"/>
                    <a:pt x="113" y="7881"/>
                    <a:pt x="170" y="7851"/>
                  </a:cubicBezTo>
                  <a:cubicBezTo>
                    <a:pt x="3177" y="6235"/>
                    <a:pt x="7307" y="4333"/>
                    <a:pt x="7610" y="3787"/>
                  </a:cubicBezTo>
                  <a:cubicBezTo>
                    <a:pt x="7914" y="3240"/>
                    <a:pt x="6821" y="2905"/>
                    <a:pt x="5971" y="2572"/>
                  </a:cubicBezTo>
                  <a:cubicBezTo>
                    <a:pt x="5121" y="2238"/>
                    <a:pt x="5212" y="1691"/>
                    <a:pt x="4756" y="780"/>
                  </a:cubicBezTo>
                  <a:cubicBezTo>
                    <a:pt x="4595" y="457"/>
                    <a:pt x="4363" y="199"/>
                    <a:pt x="41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653" name="Shape 653"/>
        <p:cNvGrpSpPr/>
        <p:nvPr/>
      </p:nvGrpSpPr>
      <p:grpSpPr>
        <a:xfrm>
          <a:off x="0" y="0"/>
          <a:ext cx="0" cy="0"/>
          <a:chOff x="0" y="0"/>
          <a:chExt cx="0" cy="0"/>
        </a:xfrm>
      </p:grpSpPr>
      <p:sp>
        <p:nvSpPr>
          <p:cNvPr id="654" name="Google Shape;654;p40"/>
          <p:cNvSpPr/>
          <p:nvPr/>
        </p:nvSpPr>
        <p:spPr>
          <a:xfrm flipH="1" rot="-5400000">
            <a:off x="2822335" y="-522098"/>
            <a:ext cx="7918815"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40"/>
          <p:cNvSpPr/>
          <p:nvPr/>
        </p:nvSpPr>
        <p:spPr>
          <a:xfrm flipH="1">
            <a:off x="-180964" y="-85725"/>
            <a:ext cx="3648000" cy="5324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40"/>
          <p:cNvSpPr txBox="1"/>
          <p:nvPr>
            <p:ph type="title"/>
          </p:nvPr>
        </p:nvSpPr>
        <p:spPr>
          <a:xfrm>
            <a:off x="2105025" y="2259025"/>
            <a:ext cx="4934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57" name="Google Shape;657;p40"/>
          <p:cNvSpPr txBox="1"/>
          <p:nvPr>
            <p:ph hasCustomPrompt="1" idx="2" type="title"/>
          </p:nvPr>
        </p:nvSpPr>
        <p:spPr>
          <a:xfrm>
            <a:off x="3796950" y="1289274"/>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658" name="Google Shape;658;p40"/>
          <p:cNvSpPr txBox="1"/>
          <p:nvPr>
            <p:ph idx="1" type="subTitle"/>
          </p:nvPr>
        </p:nvSpPr>
        <p:spPr>
          <a:xfrm rot="710">
            <a:off x="2392050" y="3330499"/>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659" name="Google Shape;659;p40"/>
          <p:cNvGrpSpPr/>
          <p:nvPr/>
        </p:nvGrpSpPr>
        <p:grpSpPr>
          <a:xfrm>
            <a:off x="720000" y="769825"/>
            <a:ext cx="2331600" cy="274500"/>
            <a:chOff x="720000" y="540000"/>
            <a:chExt cx="2331600" cy="274500"/>
          </a:xfrm>
        </p:grpSpPr>
        <p:sp>
          <p:nvSpPr>
            <p:cNvPr id="660" name="Google Shape;660;p40"/>
            <p:cNvSpPr/>
            <p:nvPr/>
          </p:nvSpPr>
          <p:spPr>
            <a:xfrm>
              <a:off x="720000" y="540000"/>
              <a:ext cx="2331600" cy="274500"/>
            </a:xfrm>
            <a:prstGeom prst="roundRect">
              <a:avLst>
                <a:gd fmla="val 50000" name="adj"/>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 name="Google Shape;661;p40"/>
            <p:cNvGrpSpPr/>
            <p:nvPr/>
          </p:nvGrpSpPr>
          <p:grpSpPr>
            <a:xfrm>
              <a:off x="2783393" y="590851"/>
              <a:ext cx="173819" cy="172772"/>
              <a:chOff x="1979925" y="448850"/>
              <a:chExt cx="79500" cy="79025"/>
            </a:xfrm>
          </p:grpSpPr>
          <p:sp>
            <p:nvSpPr>
              <p:cNvPr id="662" name="Google Shape;662;p40"/>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0"/>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64" name="Google Shape;664;p4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65" name="Shape 665"/>
        <p:cNvGrpSpPr/>
        <p:nvPr/>
      </p:nvGrpSpPr>
      <p:grpSpPr>
        <a:xfrm>
          <a:off x="0" y="0"/>
          <a:ext cx="0" cy="0"/>
          <a:chOff x="0" y="0"/>
          <a:chExt cx="0" cy="0"/>
        </a:xfrm>
      </p:grpSpPr>
      <p:sp>
        <p:nvSpPr>
          <p:cNvPr id="666" name="Google Shape;666;p41"/>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1"/>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41"/>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669" name="Google Shape;669;p41"/>
          <p:cNvSpPr txBox="1"/>
          <p:nvPr>
            <p:ph idx="1" type="body"/>
          </p:nvPr>
        </p:nvSpPr>
        <p:spPr>
          <a:xfrm>
            <a:off x="720000" y="1322808"/>
            <a:ext cx="7704000" cy="3366300"/>
          </a:xfrm>
          <a:prstGeom prst="rect">
            <a:avLst/>
          </a:prstGeom>
        </p:spPr>
        <p:txBody>
          <a:bodyPr anchorCtr="0" anchor="ctr" bIns="91425" lIns="91425" spcFirstLastPara="1" rIns="91425" wrap="square" tIns="91425">
            <a:noAutofit/>
          </a:bodyPr>
          <a:lstStyle>
            <a:lvl1pPr indent="-304800" lvl="0" marL="457200" rtl="0">
              <a:lnSpc>
                <a:spcPct val="100000"/>
              </a:lnSpc>
              <a:spcBef>
                <a:spcPts val="0"/>
              </a:spcBef>
              <a:spcAft>
                <a:spcPts val="0"/>
              </a:spcAft>
              <a:buClr>
                <a:schemeClr val="accent2"/>
              </a:buClr>
              <a:buSzPts val="1200"/>
              <a:buAutoNum type="arabicPeriod"/>
              <a:defRPr sz="1150">
                <a:solidFill>
                  <a:srgbClr val="434343"/>
                </a:solidFill>
              </a:defRPr>
            </a:lvl1pPr>
            <a:lvl2pPr indent="-304800" lvl="1" marL="914400" rtl="0">
              <a:lnSpc>
                <a:spcPct val="100000"/>
              </a:lnSpc>
              <a:spcBef>
                <a:spcPts val="0"/>
              </a:spcBef>
              <a:spcAft>
                <a:spcPts val="0"/>
              </a:spcAft>
              <a:buClr>
                <a:srgbClr val="434343"/>
              </a:buClr>
              <a:buSzPts val="1200"/>
              <a:buFont typeface="Roboto Condensed Light"/>
              <a:buAutoNum type="alphaLcPeriod"/>
              <a:defRPr>
                <a:solidFill>
                  <a:srgbClr val="434343"/>
                </a:solidFill>
              </a:defRPr>
            </a:lvl2pPr>
            <a:lvl3pPr indent="-304800" lvl="2" marL="1371600" rtl="0">
              <a:lnSpc>
                <a:spcPct val="100000"/>
              </a:lnSpc>
              <a:spcBef>
                <a:spcPts val="1600"/>
              </a:spcBef>
              <a:spcAft>
                <a:spcPts val="0"/>
              </a:spcAft>
              <a:buClr>
                <a:srgbClr val="434343"/>
              </a:buClr>
              <a:buSzPts val="1200"/>
              <a:buFont typeface="Roboto Condensed Light"/>
              <a:buAutoNum type="romanLcPeriod"/>
              <a:defRPr>
                <a:solidFill>
                  <a:srgbClr val="434343"/>
                </a:solidFill>
              </a:defRPr>
            </a:lvl3pPr>
            <a:lvl4pPr indent="-304800" lvl="3" marL="1828800" rtl="0">
              <a:lnSpc>
                <a:spcPct val="100000"/>
              </a:lnSpc>
              <a:spcBef>
                <a:spcPts val="1600"/>
              </a:spcBef>
              <a:spcAft>
                <a:spcPts val="0"/>
              </a:spcAft>
              <a:buClr>
                <a:srgbClr val="434343"/>
              </a:buClr>
              <a:buSzPts val="1200"/>
              <a:buFont typeface="Roboto Condensed Light"/>
              <a:buAutoNum type="arabicPeriod"/>
              <a:defRPr>
                <a:solidFill>
                  <a:srgbClr val="434343"/>
                </a:solidFill>
              </a:defRPr>
            </a:lvl4pPr>
            <a:lvl5pPr indent="-304800" lvl="4" marL="2286000" rtl="0">
              <a:lnSpc>
                <a:spcPct val="100000"/>
              </a:lnSpc>
              <a:spcBef>
                <a:spcPts val="1600"/>
              </a:spcBef>
              <a:spcAft>
                <a:spcPts val="0"/>
              </a:spcAft>
              <a:buClr>
                <a:srgbClr val="434343"/>
              </a:buClr>
              <a:buSzPts val="1200"/>
              <a:buFont typeface="Roboto Condensed Light"/>
              <a:buAutoNum type="alphaLcPeriod"/>
              <a:defRPr>
                <a:solidFill>
                  <a:srgbClr val="434343"/>
                </a:solidFill>
              </a:defRPr>
            </a:lvl5pPr>
            <a:lvl6pPr indent="-304800" lvl="5" marL="2743200" rtl="0">
              <a:lnSpc>
                <a:spcPct val="100000"/>
              </a:lnSpc>
              <a:spcBef>
                <a:spcPts val="1600"/>
              </a:spcBef>
              <a:spcAft>
                <a:spcPts val="0"/>
              </a:spcAft>
              <a:buClr>
                <a:srgbClr val="434343"/>
              </a:buClr>
              <a:buSzPts val="1200"/>
              <a:buFont typeface="Roboto Condensed Light"/>
              <a:buAutoNum type="romanLcPeriod"/>
              <a:defRPr>
                <a:solidFill>
                  <a:srgbClr val="434343"/>
                </a:solidFill>
              </a:defRPr>
            </a:lvl6pPr>
            <a:lvl7pPr indent="-304800" lvl="6" marL="3200400" rtl="0">
              <a:lnSpc>
                <a:spcPct val="100000"/>
              </a:lnSpc>
              <a:spcBef>
                <a:spcPts val="1600"/>
              </a:spcBef>
              <a:spcAft>
                <a:spcPts val="0"/>
              </a:spcAft>
              <a:buClr>
                <a:srgbClr val="434343"/>
              </a:buClr>
              <a:buSzPts val="1200"/>
              <a:buFont typeface="Roboto Condensed Light"/>
              <a:buAutoNum type="arabicPeriod"/>
              <a:defRPr>
                <a:solidFill>
                  <a:srgbClr val="434343"/>
                </a:solidFill>
              </a:defRPr>
            </a:lvl7pPr>
            <a:lvl8pPr indent="-304800" lvl="7" marL="3657600" rtl="0">
              <a:lnSpc>
                <a:spcPct val="100000"/>
              </a:lnSpc>
              <a:spcBef>
                <a:spcPts val="1600"/>
              </a:spcBef>
              <a:spcAft>
                <a:spcPts val="0"/>
              </a:spcAft>
              <a:buClr>
                <a:srgbClr val="434343"/>
              </a:buClr>
              <a:buSzPts val="1200"/>
              <a:buFont typeface="Roboto Condensed Light"/>
              <a:buAutoNum type="alphaLcPeriod"/>
              <a:defRPr>
                <a:solidFill>
                  <a:srgbClr val="434343"/>
                </a:solidFill>
              </a:defRPr>
            </a:lvl8pPr>
            <a:lvl9pPr indent="-304800" lvl="8" marL="4114800" rtl="0">
              <a:lnSpc>
                <a:spcPct val="100000"/>
              </a:lnSpc>
              <a:spcBef>
                <a:spcPts val="1600"/>
              </a:spcBef>
              <a:spcAft>
                <a:spcPts val="1600"/>
              </a:spcAft>
              <a:buClr>
                <a:srgbClr val="434343"/>
              </a:buClr>
              <a:buSzPts val="1200"/>
              <a:buFont typeface="Roboto Condensed Light"/>
              <a:buAutoNum type="romanLcPeriod"/>
              <a:defRPr>
                <a:solidFill>
                  <a:srgbClr val="434343"/>
                </a:solidFill>
              </a:defRPr>
            </a:lvl9pPr>
          </a:lstStyle>
          <a:p/>
        </p:txBody>
      </p:sp>
      <p:grpSp>
        <p:nvGrpSpPr>
          <p:cNvPr id="670" name="Google Shape;670;p41"/>
          <p:cNvGrpSpPr/>
          <p:nvPr/>
        </p:nvGrpSpPr>
        <p:grpSpPr>
          <a:xfrm>
            <a:off x="6092400" y="684900"/>
            <a:ext cx="2331600" cy="274500"/>
            <a:chOff x="720000" y="540000"/>
            <a:chExt cx="2331600" cy="274500"/>
          </a:xfrm>
        </p:grpSpPr>
        <p:sp>
          <p:nvSpPr>
            <p:cNvPr id="671" name="Google Shape;671;p4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2" name="Google Shape;672;p41"/>
            <p:cNvGrpSpPr/>
            <p:nvPr/>
          </p:nvGrpSpPr>
          <p:grpSpPr>
            <a:xfrm>
              <a:off x="2783393" y="590851"/>
              <a:ext cx="173819" cy="172772"/>
              <a:chOff x="1979925" y="448850"/>
              <a:chExt cx="79500" cy="79025"/>
            </a:xfrm>
          </p:grpSpPr>
          <p:sp>
            <p:nvSpPr>
              <p:cNvPr id="673" name="Google Shape;673;p4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75" name="Google Shape;675;p4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434343"/>
                </a:solidFill>
              </a:defRPr>
            </a:lvl1pPr>
            <a:lvl2pPr lvl="1" rtl="0">
              <a:buNone/>
              <a:defRPr>
                <a:solidFill>
                  <a:srgbClr val="434343"/>
                </a:solidFill>
              </a:defRPr>
            </a:lvl2pPr>
            <a:lvl3pPr lvl="2" rtl="0">
              <a:buNone/>
              <a:defRPr>
                <a:solidFill>
                  <a:srgbClr val="434343"/>
                </a:solidFill>
              </a:defRPr>
            </a:lvl3pPr>
            <a:lvl4pPr lvl="3" rtl="0">
              <a:buNone/>
              <a:defRPr>
                <a:solidFill>
                  <a:srgbClr val="434343"/>
                </a:solidFill>
              </a:defRPr>
            </a:lvl4pPr>
            <a:lvl5pPr lvl="4" rtl="0">
              <a:buNone/>
              <a:defRPr>
                <a:solidFill>
                  <a:srgbClr val="434343"/>
                </a:solidFill>
              </a:defRPr>
            </a:lvl5pPr>
            <a:lvl6pPr lvl="5" rtl="0">
              <a:buNone/>
              <a:defRPr>
                <a:solidFill>
                  <a:srgbClr val="434343"/>
                </a:solidFill>
              </a:defRPr>
            </a:lvl6pPr>
            <a:lvl7pPr lvl="6" rtl="0">
              <a:buNone/>
              <a:defRPr>
                <a:solidFill>
                  <a:srgbClr val="434343"/>
                </a:solidFill>
              </a:defRPr>
            </a:lvl7pPr>
            <a:lvl8pPr lvl="7" rtl="0">
              <a:buNone/>
              <a:defRPr>
                <a:solidFill>
                  <a:srgbClr val="434343"/>
                </a:solidFill>
              </a:defRPr>
            </a:lvl8pPr>
            <a:lvl9pPr lvl="8" rtl="0">
              <a:buNone/>
              <a:defRPr>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5" name="Shape 85"/>
        <p:cNvGrpSpPr/>
        <p:nvPr/>
      </p:nvGrpSpPr>
      <p:grpSpPr>
        <a:xfrm>
          <a:off x="0" y="0"/>
          <a:ext cx="0" cy="0"/>
          <a:chOff x="0" y="0"/>
          <a:chExt cx="0" cy="0"/>
        </a:xfrm>
      </p:grpSpPr>
      <p:sp>
        <p:nvSpPr>
          <p:cNvPr id="86" name="Google Shape;86;p5"/>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5"/>
          <p:cNvSpPr txBox="1"/>
          <p:nvPr>
            <p:ph idx="1" type="subTitle"/>
          </p:nvPr>
        </p:nvSpPr>
        <p:spPr>
          <a:xfrm>
            <a:off x="1204151" y="3477375"/>
            <a:ext cx="2802900" cy="362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Font typeface="Jua"/>
              <a:buNone/>
              <a:defRPr b="1" sz="2000">
                <a:latin typeface="Lexend"/>
                <a:ea typeface="Lexend"/>
                <a:cs typeface="Lexend"/>
                <a:sym typeface="Lexend"/>
              </a:defRPr>
            </a:lvl1pPr>
            <a:lvl2pPr lvl="1" algn="ctr">
              <a:lnSpc>
                <a:spcPct val="100000"/>
              </a:lnSpc>
              <a:spcBef>
                <a:spcPts val="0"/>
              </a:spcBef>
              <a:spcAft>
                <a:spcPts val="0"/>
              </a:spcAft>
              <a:buSzPts val="2000"/>
              <a:buFont typeface="Jua"/>
              <a:buNone/>
              <a:defRPr b="1" sz="2000">
                <a:latin typeface="Jua"/>
                <a:ea typeface="Jua"/>
                <a:cs typeface="Jua"/>
                <a:sym typeface="Jua"/>
              </a:defRPr>
            </a:lvl2pPr>
            <a:lvl3pPr lvl="2" algn="ctr">
              <a:lnSpc>
                <a:spcPct val="100000"/>
              </a:lnSpc>
              <a:spcBef>
                <a:spcPts val="1600"/>
              </a:spcBef>
              <a:spcAft>
                <a:spcPts val="0"/>
              </a:spcAft>
              <a:buSzPts val="2000"/>
              <a:buFont typeface="Jua"/>
              <a:buNone/>
              <a:defRPr b="1" sz="2000">
                <a:latin typeface="Jua"/>
                <a:ea typeface="Jua"/>
                <a:cs typeface="Jua"/>
                <a:sym typeface="Jua"/>
              </a:defRPr>
            </a:lvl3pPr>
            <a:lvl4pPr lvl="3" algn="ctr">
              <a:lnSpc>
                <a:spcPct val="100000"/>
              </a:lnSpc>
              <a:spcBef>
                <a:spcPts val="1600"/>
              </a:spcBef>
              <a:spcAft>
                <a:spcPts val="0"/>
              </a:spcAft>
              <a:buSzPts val="2000"/>
              <a:buFont typeface="Jua"/>
              <a:buNone/>
              <a:defRPr b="1" sz="2000">
                <a:latin typeface="Jua"/>
                <a:ea typeface="Jua"/>
                <a:cs typeface="Jua"/>
                <a:sym typeface="Jua"/>
              </a:defRPr>
            </a:lvl4pPr>
            <a:lvl5pPr lvl="4" algn="ctr">
              <a:lnSpc>
                <a:spcPct val="100000"/>
              </a:lnSpc>
              <a:spcBef>
                <a:spcPts val="1600"/>
              </a:spcBef>
              <a:spcAft>
                <a:spcPts val="0"/>
              </a:spcAft>
              <a:buSzPts val="2000"/>
              <a:buFont typeface="Jua"/>
              <a:buNone/>
              <a:defRPr b="1" sz="2000">
                <a:latin typeface="Jua"/>
                <a:ea typeface="Jua"/>
                <a:cs typeface="Jua"/>
                <a:sym typeface="Jua"/>
              </a:defRPr>
            </a:lvl5pPr>
            <a:lvl6pPr lvl="5" algn="ctr">
              <a:lnSpc>
                <a:spcPct val="100000"/>
              </a:lnSpc>
              <a:spcBef>
                <a:spcPts val="1600"/>
              </a:spcBef>
              <a:spcAft>
                <a:spcPts val="0"/>
              </a:spcAft>
              <a:buSzPts val="2000"/>
              <a:buFont typeface="Jua"/>
              <a:buNone/>
              <a:defRPr b="1" sz="2000">
                <a:latin typeface="Jua"/>
                <a:ea typeface="Jua"/>
                <a:cs typeface="Jua"/>
                <a:sym typeface="Jua"/>
              </a:defRPr>
            </a:lvl6pPr>
            <a:lvl7pPr lvl="6" algn="ctr">
              <a:lnSpc>
                <a:spcPct val="100000"/>
              </a:lnSpc>
              <a:spcBef>
                <a:spcPts val="1600"/>
              </a:spcBef>
              <a:spcAft>
                <a:spcPts val="0"/>
              </a:spcAft>
              <a:buSzPts val="2000"/>
              <a:buFont typeface="Jua"/>
              <a:buNone/>
              <a:defRPr b="1" sz="2000">
                <a:latin typeface="Jua"/>
                <a:ea typeface="Jua"/>
                <a:cs typeface="Jua"/>
                <a:sym typeface="Jua"/>
              </a:defRPr>
            </a:lvl7pPr>
            <a:lvl8pPr lvl="7" algn="ctr">
              <a:lnSpc>
                <a:spcPct val="100000"/>
              </a:lnSpc>
              <a:spcBef>
                <a:spcPts val="1600"/>
              </a:spcBef>
              <a:spcAft>
                <a:spcPts val="0"/>
              </a:spcAft>
              <a:buSzPts val="2000"/>
              <a:buFont typeface="Jua"/>
              <a:buNone/>
              <a:defRPr b="1" sz="2000">
                <a:latin typeface="Jua"/>
                <a:ea typeface="Jua"/>
                <a:cs typeface="Jua"/>
                <a:sym typeface="Jua"/>
              </a:defRPr>
            </a:lvl8pPr>
            <a:lvl9pPr lvl="8"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88" name="Google Shape;88;p5"/>
          <p:cNvSpPr txBox="1"/>
          <p:nvPr>
            <p:ph idx="2" type="subTitle"/>
          </p:nvPr>
        </p:nvSpPr>
        <p:spPr>
          <a:xfrm>
            <a:off x="5134763" y="3467038"/>
            <a:ext cx="2807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89" name="Google Shape;89;p5"/>
          <p:cNvSpPr txBox="1"/>
          <p:nvPr>
            <p:ph idx="3" type="subTitle"/>
          </p:nvPr>
        </p:nvSpPr>
        <p:spPr>
          <a:xfrm>
            <a:off x="1204150" y="3900963"/>
            <a:ext cx="2802900" cy="513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0" name="Google Shape;90;p5"/>
          <p:cNvSpPr txBox="1"/>
          <p:nvPr>
            <p:ph idx="4" type="subTitle"/>
          </p:nvPr>
        </p:nvSpPr>
        <p:spPr>
          <a:xfrm>
            <a:off x="5134767" y="3902163"/>
            <a:ext cx="2807100" cy="51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1" name="Google Shape;91;p5"/>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92" name="Google Shape;92;p5"/>
          <p:cNvGrpSpPr/>
          <p:nvPr/>
        </p:nvGrpSpPr>
        <p:grpSpPr>
          <a:xfrm>
            <a:off x="6092400" y="684900"/>
            <a:ext cx="2331600" cy="274500"/>
            <a:chOff x="720000" y="540000"/>
            <a:chExt cx="2331600" cy="274500"/>
          </a:xfrm>
        </p:grpSpPr>
        <p:sp>
          <p:nvSpPr>
            <p:cNvPr id="93" name="Google Shape;93;p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 name="Google Shape;94;p5"/>
            <p:cNvGrpSpPr/>
            <p:nvPr/>
          </p:nvGrpSpPr>
          <p:grpSpPr>
            <a:xfrm>
              <a:off x="2783393" y="590851"/>
              <a:ext cx="173819" cy="172772"/>
              <a:chOff x="1979925" y="448850"/>
              <a:chExt cx="79500" cy="79025"/>
            </a:xfrm>
          </p:grpSpPr>
          <p:sp>
            <p:nvSpPr>
              <p:cNvPr id="95" name="Google Shape;95;p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 name="Google Shape;97;p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76" name="Shape 676"/>
        <p:cNvGrpSpPr/>
        <p:nvPr/>
      </p:nvGrpSpPr>
      <p:grpSpPr>
        <a:xfrm>
          <a:off x="0" y="0"/>
          <a:ext cx="0" cy="0"/>
          <a:chOff x="0" y="0"/>
          <a:chExt cx="0" cy="0"/>
        </a:xfrm>
      </p:grpSpPr>
      <p:sp>
        <p:nvSpPr>
          <p:cNvPr id="677" name="Google Shape;677;p42"/>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2"/>
          <p:cNvSpPr txBox="1"/>
          <p:nvPr>
            <p:ph idx="1" type="subTitle"/>
          </p:nvPr>
        </p:nvSpPr>
        <p:spPr>
          <a:xfrm>
            <a:off x="1204151" y="3477375"/>
            <a:ext cx="2802900" cy="362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679" name="Google Shape;679;p42"/>
          <p:cNvSpPr txBox="1"/>
          <p:nvPr>
            <p:ph idx="2" type="subTitle"/>
          </p:nvPr>
        </p:nvSpPr>
        <p:spPr>
          <a:xfrm>
            <a:off x="5134763" y="3467038"/>
            <a:ext cx="28071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680" name="Google Shape;680;p42"/>
          <p:cNvSpPr txBox="1"/>
          <p:nvPr>
            <p:ph idx="3" type="subTitle"/>
          </p:nvPr>
        </p:nvSpPr>
        <p:spPr>
          <a:xfrm>
            <a:off x="1204150" y="3900963"/>
            <a:ext cx="2802900" cy="513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1" name="Google Shape;681;p42"/>
          <p:cNvSpPr txBox="1"/>
          <p:nvPr>
            <p:ph idx="4" type="subTitle"/>
          </p:nvPr>
        </p:nvSpPr>
        <p:spPr>
          <a:xfrm>
            <a:off x="5134767" y="3902163"/>
            <a:ext cx="2807100" cy="512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682" name="Google Shape;682;p42"/>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683" name="Google Shape;683;p42"/>
          <p:cNvGrpSpPr/>
          <p:nvPr/>
        </p:nvGrpSpPr>
        <p:grpSpPr>
          <a:xfrm>
            <a:off x="6092400" y="684900"/>
            <a:ext cx="2331600" cy="274500"/>
            <a:chOff x="720000" y="540000"/>
            <a:chExt cx="2331600" cy="274500"/>
          </a:xfrm>
        </p:grpSpPr>
        <p:sp>
          <p:nvSpPr>
            <p:cNvPr id="684" name="Google Shape;684;p42"/>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5" name="Google Shape;685;p42"/>
            <p:cNvGrpSpPr/>
            <p:nvPr/>
          </p:nvGrpSpPr>
          <p:grpSpPr>
            <a:xfrm>
              <a:off x="2783393" y="590851"/>
              <a:ext cx="173819" cy="172772"/>
              <a:chOff x="1979925" y="448850"/>
              <a:chExt cx="79500" cy="79025"/>
            </a:xfrm>
          </p:grpSpPr>
          <p:sp>
            <p:nvSpPr>
              <p:cNvPr id="686" name="Google Shape;686;p42"/>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42"/>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88" name="Google Shape;688;p4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89" name="Shape 689"/>
        <p:cNvGrpSpPr/>
        <p:nvPr/>
      </p:nvGrpSpPr>
      <p:grpSpPr>
        <a:xfrm>
          <a:off x="0" y="0"/>
          <a:ext cx="0" cy="0"/>
          <a:chOff x="0" y="0"/>
          <a:chExt cx="0" cy="0"/>
        </a:xfrm>
      </p:grpSpPr>
      <p:sp>
        <p:nvSpPr>
          <p:cNvPr id="690" name="Google Shape;690;p4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43"/>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692" name="Google Shape;692;p43"/>
          <p:cNvGrpSpPr/>
          <p:nvPr/>
        </p:nvGrpSpPr>
        <p:grpSpPr>
          <a:xfrm>
            <a:off x="6092400" y="684900"/>
            <a:ext cx="2331600" cy="274500"/>
            <a:chOff x="720000" y="540000"/>
            <a:chExt cx="2331600" cy="274500"/>
          </a:xfrm>
        </p:grpSpPr>
        <p:sp>
          <p:nvSpPr>
            <p:cNvPr id="693" name="Google Shape;693;p4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 name="Google Shape;694;p43"/>
            <p:cNvGrpSpPr/>
            <p:nvPr/>
          </p:nvGrpSpPr>
          <p:grpSpPr>
            <a:xfrm>
              <a:off x="2783393" y="590851"/>
              <a:ext cx="173819" cy="172772"/>
              <a:chOff x="1979925" y="448850"/>
              <a:chExt cx="79500" cy="79025"/>
            </a:xfrm>
          </p:grpSpPr>
          <p:sp>
            <p:nvSpPr>
              <p:cNvPr id="695" name="Google Shape;695;p4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97" name="Google Shape;697;p4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8" name="Shape 698"/>
        <p:cNvGrpSpPr/>
        <p:nvPr/>
      </p:nvGrpSpPr>
      <p:grpSpPr>
        <a:xfrm>
          <a:off x="0" y="0"/>
          <a:ext cx="0" cy="0"/>
          <a:chOff x="0" y="0"/>
          <a:chExt cx="0" cy="0"/>
        </a:xfrm>
      </p:grpSpPr>
      <p:sp>
        <p:nvSpPr>
          <p:cNvPr id="699" name="Google Shape;699;p4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0" name="Google Shape;700;p44"/>
          <p:cNvGrpSpPr/>
          <p:nvPr/>
        </p:nvGrpSpPr>
        <p:grpSpPr>
          <a:xfrm>
            <a:off x="6092400" y="684900"/>
            <a:ext cx="2331600" cy="274500"/>
            <a:chOff x="720000" y="540000"/>
            <a:chExt cx="2331600" cy="274500"/>
          </a:xfrm>
        </p:grpSpPr>
        <p:sp>
          <p:nvSpPr>
            <p:cNvPr id="701" name="Google Shape;701;p4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 name="Google Shape;702;p44"/>
            <p:cNvGrpSpPr/>
            <p:nvPr/>
          </p:nvGrpSpPr>
          <p:grpSpPr>
            <a:xfrm>
              <a:off x="2783393" y="590851"/>
              <a:ext cx="173819" cy="172772"/>
              <a:chOff x="1979925" y="448850"/>
              <a:chExt cx="79500" cy="79025"/>
            </a:xfrm>
          </p:grpSpPr>
          <p:sp>
            <p:nvSpPr>
              <p:cNvPr id="703" name="Google Shape;703;p4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4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5" name="Google Shape;705;p4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706" name="Google Shape;706;p44"/>
          <p:cNvSpPr txBox="1"/>
          <p:nvPr>
            <p:ph idx="1" type="subTitle"/>
          </p:nvPr>
        </p:nvSpPr>
        <p:spPr>
          <a:xfrm rot="-237">
            <a:off x="1146000" y="1635864"/>
            <a:ext cx="4352700" cy="21717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707" name="Google Shape;707;p44"/>
          <p:cNvSpPr/>
          <p:nvPr/>
        </p:nvSpPr>
        <p:spPr>
          <a:xfrm>
            <a:off x="896550" y="1492925"/>
            <a:ext cx="4851600" cy="2457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709" name="Shape 709"/>
        <p:cNvGrpSpPr/>
        <p:nvPr/>
      </p:nvGrpSpPr>
      <p:grpSpPr>
        <a:xfrm>
          <a:off x="0" y="0"/>
          <a:ext cx="0" cy="0"/>
          <a:chOff x="0" y="0"/>
          <a:chExt cx="0" cy="0"/>
        </a:xfrm>
      </p:grpSpPr>
      <p:sp>
        <p:nvSpPr>
          <p:cNvPr id="710" name="Google Shape;710;p45"/>
          <p:cNvSpPr/>
          <p:nvPr/>
        </p:nvSpPr>
        <p:spPr>
          <a:xfrm rot="5400000">
            <a:off x="2417235" y="-1004959"/>
            <a:ext cx="6203429" cy="8213345"/>
          </a:xfrm>
          <a:custGeom>
            <a:rect b="b" l="l" r="r" t="t"/>
            <a:pathLst>
              <a:path extrusionOk="0" h="29414" w="22216">
                <a:moveTo>
                  <a:pt x="12843" y="1"/>
                </a:moveTo>
                <a:cubicBezTo>
                  <a:pt x="12808" y="1"/>
                  <a:pt x="12774" y="1"/>
                  <a:pt x="12739" y="2"/>
                </a:cubicBezTo>
                <a:cubicBezTo>
                  <a:pt x="10638" y="19"/>
                  <a:pt x="8555" y="1199"/>
                  <a:pt x="6914" y="2638"/>
                </a:cubicBezTo>
                <a:cubicBezTo>
                  <a:pt x="5254" y="4076"/>
                  <a:pt x="4057" y="5772"/>
                  <a:pt x="2730" y="7578"/>
                </a:cubicBezTo>
                <a:cubicBezTo>
                  <a:pt x="1420" y="9385"/>
                  <a:pt x="0" y="11283"/>
                  <a:pt x="333" y="12980"/>
                </a:cubicBezTo>
                <a:cubicBezTo>
                  <a:pt x="683" y="14694"/>
                  <a:pt x="2785" y="16206"/>
                  <a:pt x="3725" y="18658"/>
                </a:cubicBezTo>
                <a:cubicBezTo>
                  <a:pt x="4664" y="21110"/>
                  <a:pt x="4443" y="24502"/>
                  <a:pt x="5753" y="26659"/>
                </a:cubicBezTo>
                <a:cubicBezTo>
                  <a:pt x="6854" y="28474"/>
                  <a:pt x="9026" y="29414"/>
                  <a:pt x="11235" y="29414"/>
                </a:cubicBezTo>
                <a:cubicBezTo>
                  <a:pt x="11652" y="29414"/>
                  <a:pt x="12069" y="29380"/>
                  <a:pt x="12481" y="29313"/>
                </a:cubicBezTo>
                <a:cubicBezTo>
                  <a:pt x="15062" y="28889"/>
                  <a:pt x="17404" y="27101"/>
                  <a:pt x="18436" y="24797"/>
                </a:cubicBezTo>
                <a:cubicBezTo>
                  <a:pt x="19469" y="22473"/>
                  <a:pt x="19192" y="19616"/>
                  <a:pt x="19395" y="17607"/>
                </a:cubicBezTo>
                <a:cubicBezTo>
                  <a:pt x="19597" y="15579"/>
                  <a:pt x="20280" y="14380"/>
                  <a:pt x="20925" y="12814"/>
                </a:cubicBezTo>
                <a:cubicBezTo>
                  <a:pt x="21571" y="11228"/>
                  <a:pt x="22215" y="9292"/>
                  <a:pt x="21902" y="7449"/>
                </a:cubicBezTo>
                <a:cubicBezTo>
                  <a:pt x="21588" y="5606"/>
                  <a:pt x="20335" y="3891"/>
                  <a:pt x="18657" y="2471"/>
                </a:cubicBezTo>
                <a:cubicBezTo>
                  <a:pt x="16989" y="1093"/>
                  <a:pt x="14911" y="1"/>
                  <a:pt x="12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45"/>
          <p:cNvSpPr txBox="1"/>
          <p:nvPr>
            <p:ph type="title"/>
          </p:nvPr>
        </p:nvSpPr>
        <p:spPr>
          <a:xfrm>
            <a:off x="1956675" y="1791563"/>
            <a:ext cx="6305400" cy="2706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4800"/>
              <a:buNone/>
              <a:defRPr sz="9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712" name="Google Shape;712;p45"/>
          <p:cNvSpPr/>
          <p:nvPr/>
        </p:nvSpPr>
        <p:spPr>
          <a:xfrm flipH="1">
            <a:off x="871800" y="1138351"/>
            <a:ext cx="1434000" cy="14334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3" name="Google Shape;713;p45"/>
          <p:cNvGrpSpPr/>
          <p:nvPr/>
        </p:nvGrpSpPr>
        <p:grpSpPr>
          <a:xfrm>
            <a:off x="414802" y="1435747"/>
            <a:ext cx="2078283" cy="3707630"/>
            <a:chOff x="4158788" y="397050"/>
            <a:chExt cx="774150" cy="1381125"/>
          </a:xfrm>
        </p:grpSpPr>
        <p:sp>
          <p:nvSpPr>
            <p:cNvPr id="714" name="Google Shape;714;p45"/>
            <p:cNvSpPr/>
            <p:nvPr/>
          </p:nvSpPr>
          <p:spPr>
            <a:xfrm>
              <a:off x="4547563" y="397050"/>
              <a:ext cx="123400" cy="93550"/>
            </a:xfrm>
            <a:custGeom>
              <a:rect b="b" l="l" r="r" t="t"/>
              <a:pathLst>
                <a:path extrusionOk="0" h="3742" w="4936">
                  <a:moveTo>
                    <a:pt x="3536" y="1"/>
                  </a:moveTo>
                  <a:cubicBezTo>
                    <a:pt x="3244" y="1"/>
                    <a:pt x="2932" y="86"/>
                    <a:pt x="2645" y="276"/>
                  </a:cubicBezTo>
                  <a:cubicBezTo>
                    <a:pt x="2009" y="698"/>
                    <a:pt x="1753" y="860"/>
                    <a:pt x="1210" y="1117"/>
                  </a:cubicBezTo>
                  <a:cubicBezTo>
                    <a:pt x="666" y="1373"/>
                    <a:pt x="1" y="1689"/>
                    <a:pt x="21" y="2408"/>
                  </a:cubicBezTo>
                  <a:cubicBezTo>
                    <a:pt x="41" y="3129"/>
                    <a:pt x="810" y="3741"/>
                    <a:pt x="810" y="3741"/>
                  </a:cubicBezTo>
                  <a:lnTo>
                    <a:pt x="3629" y="2419"/>
                  </a:lnTo>
                  <a:cubicBezTo>
                    <a:pt x="3629" y="2419"/>
                    <a:pt x="3629" y="2419"/>
                    <a:pt x="3630" y="2419"/>
                  </a:cubicBezTo>
                  <a:cubicBezTo>
                    <a:pt x="3658" y="2419"/>
                    <a:pt x="4394" y="2409"/>
                    <a:pt x="4706" y="1352"/>
                  </a:cubicBezTo>
                  <a:cubicBezTo>
                    <a:pt x="4935" y="575"/>
                    <a:pt x="4298" y="1"/>
                    <a:pt x="3536" y="1"/>
                  </a:cubicBez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5"/>
            <p:cNvSpPr/>
            <p:nvPr/>
          </p:nvSpPr>
          <p:spPr>
            <a:xfrm>
              <a:off x="4580488" y="1715850"/>
              <a:ext cx="188400" cy="62325"/>
            </a:xfrm>
            <a:custGeom>
              <a:rect b="b" l="l" r="r" t="t"/>
              <a:pathLst>
                <a:path extrusionOk="0" h="2493" w="7536">
                  <a:moveTo>
                    <a:pt x="970" y="0"/>
                  </a:moveTo>
                  <a:lnTo>
                    <a:pt x="1" y="2492"/>
                  </a:lnTo>
                  <a:lnTo>
                    <a:pt x="7520" y="2492"/>
                  </a:lnTo>
                  <a:cubicBezTo>
                    <a:pt x="7536" y="1277"/>
                    <a:pt x="4629" y="984"/>
                    <a:pt x="4629" y="984"/>
                  </a:cubicBezTo>
                  <a:lnTo>
                    <a:pt x="38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5"/>
            <p:cNvSpPr/>
            <p:nvPr/>
          </p:nvSpPr>
          <p:spPr>
            <a:xfrm>
              <a:off x="4580488" y="1764200"/>
              <a:ext cx="188075" cy="13950"/>
            </a:xfrm>
            <a:custGeom>
              <a:rect b="b" l="l" r="r" t="t"/>
              <a:pathLst>
                <a:path extrusionOk="0" h="558" w="7523">
                  <a:moveTo>
                    <a:pt x="217" y="0"/>
                  </a:moveTo>
                  <a:lnTo>
                    <a:pt x="1" y="557"/>
                  </a:lnTo>
                  <a:lnTo>
                    <a:pt x="7520" y="557"/>
                  </a:lnTo>
                  <a:cubicBezTo>
                    <a:pt x="7523" y="344"/>
                    <a:pt x="7434" y="160"/>
                    <a:pt x="7289"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5"/>
            <p:cNvSpPr/>
            <p:nvPr/>
          </p:nvSpPr>
          <p:spPr>
            <a:xfrm>
              <a:off x="4158788" y="1715850"/>
              <a:ext cx="188400" cy="62325"/>
            </a:xfrm>
            <a:custGeom>
              <a:rect b="b" l="l" r="r" t="t"/>
              <a:pathLst>
                <a:path extrusionOk="0" h="2493" w="7536">
                  <a:moveTo>
                    <a:pt x="969" y="0"/>
                  </a:moveTo>
                  <a:lnTo>
                    <a:pt x="1" y="2492"/>
                  </a:lnTo>
                  <a:lnTo>
                    <a:pt x="7520" y="2492"/>
                  </a:lnTo>
                  <a:cubicBezTo>
                    <a:pt x="7536" y="1277"/>
                    <a:pt x="4628" y="984"/>
                    <a:pt x="4628" y="984"/>
                  </a:cubicBezTo>
                  <a:lnTo>
                    <a:pt x="38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5"/>
            <p:cNvSpPr/>
            <p:nvPr/>
          </p:nvSpPr>
          <p:spPr>
            <a:xfrm>
              <a:off x="4158788" y="1764200"/>
              <a:ext cx="188075" cy="13950"/>
            </a:xfrm>
            <a:custGeom>
              <a:rect b="b" l="l" r="r" t="t"/>
              <a:pathLst>
                <a:path extrusionOk="0" h="558" w="7523">
                  <a:moveTo>
                    <a:pt x="217" y="0"/>
                  </a:moveTo>
                  <a:lnTo>
                    <a:pt x="1" y="557"/>
                  </a:lnTo>
                  <a:lnTo>
                    <a:pt x="7520" y="557"/>
                  </a:lnTo>
                  <a:cubicBezTo>
                    <a:pt x="7523" y="344"/>
                    <a:pt x="7434" y="160"/>
                    <a:pt x="7289"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5"/>
            <p:cNvSpPr/>
            <p:nvPr/>
          </p:nvSpPr>
          <p:spPr>
            <a:xfrm>
              <a:off x="4639438" y="710525"/>
              <a:ext cx="293500" cy="272775"/>
            </a:xfrm>
            <a:custGeom>
              <a:rect b="b" l="l" r="r" t="t"/>
              <a:pathLst>
                <a:path extrusionOk="0" h="10911" w="11740">
                  <a:moveTo>
                    <a:pt x="11232" y="1"/>
                  </a:moveTo>
                  <a:cubicBezTo>
                    <a:pt x="10931" y="1"/>
                    <a:pt x="10253" y="399"/>
                    <a:pt x="9960" y="746"/>
                  </a:cubicBezTo>
                  <a:cubicBezTo>
                    <a:pt x="9632" y="1136"/>
                    <a:pt x="9444" y="1891"/>
                    <a:pt x="9444" y="1891"/>
                  </a:cubicBezTo>
                  <a:lnTo>
                    <a:pt x="4486" y="5800"/>
                  </a:lnTo>
                  <a:lnTo>
                    <a:pt x="4670" y="4564"/>
                  </a:lnTo>
                  <a:lnTo>
                    <a:pt x="1056" y="4564"/>
                  </a:lnTo>
                  <a:cubicBezTo>
                    <a:pt x="1056" y="4564"/>
                    <a:pt x="700" y="5963"/>
                    <a:pt x="358" y="7511"/>
                  </a:cubicBezTo>
                  <a:cubicBezTo>
                    <a:pt x="0" y="9128"/>
                    <a:pt x="1151" y="10910"/>
                    <a:pt x="2823" y="10910"/>
                  </a:cubicBezTo>
                  <a:cubicBezTo>
                    <a:pt x="3421" y="10910"/>
                    <a:pt x="4086" y="10682"/>
                    <a:pt x="4772" y="10136"/>
                  </a:cubicBezTo>
                  <a:cubicBezTo>
                    <a:pt x="6790" y="8532"/>
                    <a:pt x="9396" y="4196"/>
                    <a:pt x="10120" y="2954"/>
                  </a:cubicBezTo>
                  <a:cubicBezTo>
                    <a:pt x="10235" y="2756"/>
                    <a:pt x="10425" y="2608"/>
                    <a:pt x="10648" y="2557"/>
                  </a:cubicBezTo>
                  <a:cubicBezTo>
                    <a:pt x="11740" y="2307"/>
                    <a:pt x="11636" y="1729"/>
                    <a:pt x="11478" y="1608"/>
                  </a:cubicBezTo>
                  <a:cubicBezTo>
                    <a:pt x="11590" y="1423"/>
                    <a:pt x="11682" y="1187"/>
                    <a:pt x="11487" y="1033"/>
                  </a:cubicBezTo>
                  <a:cubicBezTo>
                    <a:pt x="11620" y="592"/>
                    <a:pt x="11323" y="473"/>
                    <a:pt x="11323" y="473"/>
                  </a:cubicBezTo>
                  <a:cubicBezTo>
                    <a:pt x="11323" y="473"/>
                    <a:pt x="11548" y="132"/>
                    <a:pt x="11323" y="18"/>
                  </a:cubicBezTo>
                  <a:cubicBezTo>
                    <a:pt x="11299" y="6"/>
                    <a:pt x="11268" y="1"/>
                    <a:pt x="11232"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5"/>
            <p:cNvSpPr/>
            <p:nvPr/>
          </p:nvSpPr>
          <p:spPr>
            <a:xfrm>
              <a:off x="4657288" y="824625"/>
              <a:ext cx="98900" cy="62200"/>
            </a:xfrm>
            <a:custGeom>
              <a:rect b="b" l="l" r="r" t="t"/>
              <a:pathLst>
                <a:path extrusionOk="0" h="2488" w="3956">
                  <a:moveTo>
                    <a:pt x="342" y="0"/>
                  </a:moveTo>
                  <a:cubicBezTo>
                    <a:pt x="342" y="0"/>
                    <a:pt x="195" y="576"/>
                    <a:pt x="1" y="1396"/>
                  </a:cubicBezTo>
                  <a:cubicBezTo>
                    <a:pt x="899" y="1530"/>
                    <a:pt x="1350" y="1894"/>
                    <a:pt x="1575" y="2230"/>
                  </a:cubicBezTo>
                  <a:cubicBezTo>
                    <a:pt x="1690" y="2400"/>
                    <a:pt x="1876" y="2488"/>
                    <a:pt x="2065" y="2488"/>
                  </a:cubicBezTo>
                  <a:cubicBezTo>
                    <a:pt x="2204" y="2488"/>
                    <a:pt x="2344" y="2440"/>
                    <a:pt x="2459" y="2344"/>
                  </a:cubicBezTo>
                  <a:lnTo>
                    <a:pt x="3772" y="1236"/>
                  </a:lnTo>
                  <a:lnTo>
                    <a:pt x="3956"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5"/>
            <p:cNvSpPr/>
            <p:nvPr/>
          </p:nvSpPr>
          <p:spPr>
            <a:xfrm>
              <a:off x="4171863" y="941600"/>
              <a:ext cx="655100" cy="780425"/>
            </a:xfrm>
            <a:custGeom>
              <a:rect b="b" l="l" r="r" t="t"/>
              <a:pathLst>
                <a:path extrusionOk="0" h="31217" w="26204">
                  <a:moveTo>
                    <a:pt x="8858" y="1"/>
                  </a:moveTo>
                  <a:cubicBezTo>
                    <a:pt x="8858" y="1"/>
                    <a:pt x="4675" y="12436"/>
                    <a:pt x="4593" y="15389"/>
                  </a:cubicBezTo>
                  <a:cubicBezTo>
                    <a:pt x="3691" y="16578"/>
                    <a:pt x="3506" y="17890"/>
                    <a:pt x="3445" y="18874"/>
                  </a:cubicBezTo>
                  <a:cubicBezTo>
                    <a:pt x="3383" y="19858"/>
                    <a:pt x="2655" y="20002"/>
                    <a:pt x="2378" y="21540"/>
                  </a:cubicBezTo>
                  <a:cubicBezTo>
                    <a:pt x="2102" y="23077"/>
                    <a:pt x="2183" y="24174"/>
                    <a:pt x="1907" y="25250"/>
                  </a:cubicBezTo>
                  <a:cubicBezTo>
                    <a:pt x="1630" y="26326"/>
                    <a:pt x="801" y="27434"/>
                    <a:pt x="523" y="28756"/>
                  </a:cubicBezTo>
                  <a:cubicBezTo>
                    <a:pt x="246" y="30078"/>
                    <a:pt x="1" y="31217"/>
                    <a:pt x="1" y="31217"/>
                  </a:cubicBezTo>
                  <a:lnTo>
                    <a:pt x="3845" y="31217"/>
                  </a:lnTo>
                  <a:lnTo>
                    <a:pt x="13183" y="5926"/>
                  </a:lnTo>
                  <a:lnTo>
                    <a:pt x="14353" y="5896"/>
                  </a:lnTo>
                  <a:lnTo>
                    <a:pt x="20790" y="16854"/>
                  </a:lnTo>
                  <a:cubicBezTo>
                    <a:pt x="20175" y="17931"/>
                    <a:pt x="19898" y="19438"/>
                    <a:pt x="19867" y="20391"/>
                  </a:cubicBezTo>
                  <a:cubicBezTo>
                    <a:pt x="19837" y="21345"/>
                    <a:pt x="19191" y="21837"/>
                    <a:pt x="18730" y="23098"/>
                  </a:cubicBezTo>
                  <a:cubicBezTo>
                    <a:pt x="18269" y="24358"/>
                    <a:pt x="18330" y="25958"/>
                    <a:pt x="18175" y="27188"/>
                  </a:cubicBezTo>
                  <a:cubicBezTo>
                    <a:pt x="18022" y="28418"/>
                    <a:pt x="17346" y="29033"/>
                    <a:pt x="17285" y="29771"/>
                  </a:cubicBezTo>
                  <a:cubicBezTo>
                    <a:pt x="17222" y="30509"/>
                    <a:pt x="16885" y="31217"/>
                    <a:pt x="16885" y="31217"/>
                  </a:cubicBezTo>
                  <a:lnTo>
                    <a:pt x="20575" y="31217"/>
                  </a:lnTo>
                  <a:cubicBezTo>
                    <a:pt x="20575" y="31217"/>
                    <a:pt x="23803" y="23252"/>
                    <a:pt x="25003" y="20330"/>
                  </a:cubicBezTo>
                  <a:cubicBezTo>
                    <a:pt x="26203" y="17409"/>
                    <a:pt x="25895" y="15563"/>
                    <a:pt x="24650" y="12949"/>
                  </a:cubicBezTo>
                  <a:cubicBezTo>
                    <a:pt x="23405" y="10335"/>
                    <a:pt x="19590" y="2216"/>
                    <a:pt x="19590" y="2216"/>
                  </a:cubicBezTo>
                  <a:cubicBezTo>
                    <a:pt x="20113" y="770"/>
                    <a:pt x="19418" y="2"/>
                    <a:pt x="19418" y="2"/>
                  </a:cubicBezTo>
                  <a:lnTo>
                    <a:pt x="194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5"/>
            <p:cNvSpPr/>
            <p:nvPr/>
          </p:nvSpPr>
          <p:spPr>
            <a:xfrm>
              <a:off x="4378538" y="941600"/>
              <a:ext cx="304125" cy="121125"/>
            </a:xfrm>
            <a:custGeom>
              <a:rect b="b" l="l" r="r" t="t"/>
              <a:pathLst>
                <a:path extrusionOk="0" h="4845" w="12165">
                  <a:moveTo>
                    <a:pt x="591" y="1"/>
                  </a:moveTo>
                  <a:cubicBezTo>
                    <a:pt x="591" y="1"/>
                    <a:pt x="360" y="777"/>
                    <a:pt x="0" y="1791"/>
                  </a:cubicBezTo>
                  <a:cubicBezTo>
                    <a:pt x="423" y="2067"/>
                    <a:pt x="1412" y="2343"/>
                    <a:pt x="3707" y="2595"/>
                  </a:cubicBezTo>
                  <a:cubicBezTo>
                    <a:pt x="5889" y="2835"/>
                    <a:pt x="8413" y="4194"/>
                    <a:pt x="10437" y="4795"/>
                  </a:cubicBezTo>
                  <a:cubicBezTo>
                    <a:pt x="10551" y="4829"/>
                    <a:pt x="10664" y="4845"/>
                    <a:pt x="10772" y="4845"/>
                  </a:cubicBezTo>
                  <a:cubicBezTo>
                    <a:pt x="11565" y="4845"/>
                    <a:pt x="12165" y="4006"/>
                    <a:pt x="11796" y="3222"/>
                  </a:cubicBezTo>
                  <a:cubicBezTo>
                    <a:pt x="11503" y="2598"/>
                    <a:pt x="11323" y="2216"/>
                    <a:pt x="11323" y="2216"/>
                  </a:cubicBezTo>
                  <a:cubicBezTo>
                    <a:pt x="11846" y="770"/>
                    <a:pt x="11151" y="1"/>
                    <a:pt x="11151"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5"/>
            <p:cNvSpPr/>
            <p:nvPr/>
          </p:nvSpPr>
          <p:spPr>
            <a:xfrm>
              <a:off x="4515038" y="947000"/>
              <a:ext cx="45275" cy="142475"/>
            </a:xfrm>
            <a:custGeom>
              <a:rect b="b" l="l" r="r" t="t"/>
              <a:pathLst>
                <a:path extrusionOk="0" h="5699" w="1811">
                  <a:moveTo>
                    <a:pt x="1801" y="1"/>
                  </a:moveTo>
                  <a:lnTo>
                    <a:pt x="0" y="5697"/>
                  </a:lnTo>
                  <a:lnTo>
                    <a:pt x="9" y="5699"/>
                  </a:lnTo>
                  <a:lnTo>
                    <a:pt x="1811" y="4"/>
                  </a:lnTo>
                  <a:lnTo>
                    <a:pt x="18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5"/>
            <p:cNvSpPr/>
            <p:nvPr/>
          </p:nvSpPr>
          <p:spPr>
            <a:xfrm>
              <a:off x="4532513" y="949525"/>
              <a:ext cx="56175" cy="84700"/>
            </a:xfrm>
            <a:custGeom>
              <a:rect b="b" l="l" r="r" t="t"/>
              <a:pathLst>
                <a:path extrusionOk="0" h="3388" w="2247">
                  <a:moveTo>
                    <a:pt x="2238" y="0"/>
                  </a:moveTo>
                  <a:lnTo>
                    <a:pt x="1666" y="1676"/>
                  </a:lnTo>
                  <a:cubicBezTo>
                    <a:pt x="1534" y="2065"/>
                    <a:pt x="1313" y="2423"/>
                    <a:pt x="1026" y="2716"/>
                  </a:cubicBezTo>
                  <a:cubicBezTo>
                    <a:pt x="740" y="3010"/>
                    <a:pt x="386" y="3238"/>
                    <a:pt x="1" y="3379"/>
                  </a:cubicBezTo>
                  <a:lnTo>
                    <a:pt x="4" y="3387"/>
                  </a:lnTo>
                  <a:cubicBezTo>
                    <a:pt x="390" y="3247"/>
                    <a:pt x="746" y="3017"/>
                    <a:pt x="1033" y="2723"/>
                  </a:cubicBezTo>
                  <a:cubicBezTo>
                    <a:pt x="1320" y="2430"/>
                    <a:pt x="1542" y="2069"/>
                    <a:pt x="1675" y="1680"/>
                  </a:cubicBezTo>
                  <a:lnTo>
                    <a:pt x="2247" y="4"/>
                  </a:lnTo>
                  <a:lnTo>
                    <a:pt x="22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5"/>
            <p:cNvSpPr/>
            <p:nvPr/>
          </p:nvSpPr>
          <p:spPr>
            <a:xfrm>
              <a:off x="4359488" y="946975"/>
              <a:ext cx="93150" cy="90025"/>
            </a:xfrm>
            <a:custGeom>
              <a:rect b="b" l="l" r="r" t="t"/>
              <a:pathLst>
                <a:path extrusionOk="0" h="3601" w="3726">
                  <a:moveTo>
                    <a:pt x="3716" y="1"/>
                  </a:moveTo>
                  <a:cubicBezTo>
                    <a:pt x="3715" y="10"/>
                    <a:pt x="3588" y="889"/>
                    <a:pt x="3068" y="1767"/>
                  </a:cubicBezTo>
                  <a:cubicBezTo>
                    <a:pt x="2763" y="2282"/>
                    <a:pt x="2385" y="2696"/>
                    <a:pt x="1942" y="2996"/>
                  </a:cubicBezTo>
                  <a:cubicBezTo>
                    <a:pt x="1390" y="3373"/>
                    <a:pt x="737" y="3573"/>
                    <a:pt x="1" y="3592"/>
                  </a:cubicBezTo>
                  <a:lnTo>
                    <a:pt x="2" y="3600"/>
                  </a:lnTo>
                  <a:cubicBezTo>
                    <a:pt x="739" y="3582"/>
                    <a:pt x="1394" y="3381"/>
                    <a:pt x="1949" y="3005"/>
                  </a:cubicBezTo>
                  <a:cubicBezTo>
                    <a:pt x="2391" y="2702"/>
                    <a:pt x="2771" y="2287"/>
                    <a:pt x="3077" y="1771"/>
                  </a:cubicBezTo>
                  <a:cubicBezTo>
                    <a:pt x="3597" y="892"/>
                    <a:pt x="3724" y="11"/>
                    <a:pt x="3725" y="3"/>
                  </a:cubicBezTo>
                  <a:lnTo>
                    <a:pt x="37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5"/>
            <p:cNvSpPr/>
            <p:nvPr/>
          </p:nvSpPr>
          <p:spPr>
            <a:xfrm>
              <a:off x="4171863" y="1697400"/>
              <a:ext cx="105200" cy="24625"/>
            </a:xfrm>
            <a:custGeom>
              <a:rect b="b" l="l" r="r" t="t"/>
              <a:pathLst>
                <a:path extrusionOk="0" h="985" w="4208">
                  <a:moveTo>
                    <a:pt x="211" y="1"/>
                  </a:moveTo>
                  <a:cubicBezTo>
                    <a:pt x="85" y="591"/>
                    <a:pt x="1" y="985"/>
                    <a:pt x="1" y="985"/>
                  </a:cubicBezTo>
                  <a:lnTo>
                    <a:pt x="3845" y="985"/>
                  </a:lnTo>
                  <a:lnTo>
                    <a:pt x="42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5"/>
            <p:cNvSpPr/>
            <p:nvPr/>
          </p:nvSpPr>
          <p:spPr>
            <a:xfrm>
              <a:off x="4593963" y="1697400"/>
              <a:ext cx="102275" cy="24625"/>
            </a:xfrm>
            <a:custGeom>
              <a:rect b="b" l="l" r="r" t="t"/>
              <a:pathLst>
                <a:path extrusionOk="0" h="985" w="4091">
                  <a:moveTo>
                    <a:pt x="329" y="1"/>
                  </a:moveTo>
                  <a:cubicBezTo>
                    <a:pt x="209" y="547"/>
                    <a:pt x="1" y="985"/>
                    <a:pt x="1" y="985"/>
                  </a:cubicBezTo>
                  <a:lnTo>
                    <a:pt x="3690" y="985"/>
                  </a:lnTo>
                  <a:cubicBezTo>
                    <a:pt x="3690" y="985"/>
                    <a:pt x="3841" y="612"/>
                    <a:pt x="4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5"/>
            <p:cNvSpPr/>
            <p:nvPr/>
          </p:nvSpPr>
          <p:spPr>
            <a:xfrm>
              <a:off x="4269238" y="574425"/>
              <a:ext cx="522325" cy="378775"/>
            </a:xfrm>
            <a:custGeom>
              <a:rect b="b" l="l" r="r" t="t"/>
              <a:pathLst>
                <a:path extrusionOk="0" h="15151" w="20893">
                  <a:moveTo>
                    <a:pt x="15156" y="1"/>
                  </a:moveTo>
                  <a:cubicBezTo>
                    <a:pt x="13631" y="1"/>
                    <a:pt x="10180" y="429"/>
                    <a:pt x="10180" y="429"/>
                  </a:cubicBezTo>
                  <a:cubicBezTo>
                    <a:pt x="8816" y="716"/>
                    <a:pt x="6326" y="1031"/>
                    <a:pt x="5280" y="2032"/>
                  </a:cubicBezTo>
                  <a:cubicBezTo>
                    <a:pt x="4234" y="3033"/>
                    <a:pt x="4224" y="3864"/>
                    <a:pt x="3296" y="4563"/>
                  </a:cubicBezTo>
                  <a:cubicBezTo>
                    <a:pt x="2411" y="5232"/>
                    <a:pt x="2440" y="6108"/>
                    <a:pt x="1907" y="7052"/>
                  </a:cubicBezTo>
                  <a:cubicBezTo>
                    <a:pt x="1375" y="7994"/>
                    <a:pt x="186" y="8835"/>
                    <a:pt x="0" y="9553"/>
                  </a:cubicBezTo>
                  <a:lnTo>
                    <a:pt x="5947" y="9553"/>
                  </a:lnTo>
                  <a:lnTo>
                    <a:pt x="4552" y="15150"/>
                  </a:lnTo>
                  <a:lnTo>
                    <a:pt x="15172" y="15150"/>
                  </a:lnTo>
                  <a:cubicBezTo>
                    <a:pt x="16034" y="15150"/>
                    <a:pt x="16198" y="14720"/>
                    <a:pt x="15726" y="14084"/>
                  </a:cubicBezTo>
                  <a:lnTo>
                    <a:pt x="16690" y="10024"/>
                  </a:lnTo>
                  <a:lnTo>
                    <a:pt x="20319" y="10004"/>
                  </a:lnTo>
                  <a:cubicBezTo>
                    <a:pt x="20319" y="10004"/>
                    <a:pt x="20360" y="8036"/>
                    <a:pt x="20319" y="6703"/>
                  </a:cubicBezTo>
                  <a:cubicBezTo>
                    <a:pt x="20278" y="5370"/>
                    <a:pt x="20892" y="2295"/>
                    <a:pt x="19540" y="1311"/>
                  </a:cubicBezTo>
                  <a:cubicBezTo>
                    <a:pt x="18187" y="326"/>
                    <a:pt x="16726" y="139"/>
                    <a:pt x="15592" y="19"/>
                  </a:cubicBezTo>
                  <a:cubicBezTo>
                    <a:pt x="15477" y="6"/>
                    <a:pt x="15329" y="1"/>
                    <a:pt x="15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45"/>
            <p:cNvSpPr/>
            <p:nvPr/>
          </p:nvSpPr>
          <p:spPr>
            <a:xfrm>
              <a:off x="4686463" y="722350"/>
              <a:ext cx="91050" cy="102675"/>
            </a:xfrm>
            <a:custGeom>
              <a:rect b="b" l="l" r="r" t="t"/>
              <a:pathLst>
                <a:path extrusionOk="0" h="4107" w="3642">
                  <a:moveTo>
                    <a:pt x="1135" y="1"/>
                  </a:moveTo>
                  <a:cubicBezTo>
                    <a:pt x="1000" y="1"/>
                    <a:pt x="865" y="87"/>
                    <a:pt x="831" y="244"/>
                  </a:cubicBezTo>
                  <a:lnTo>
                    <a:pt x="1" y="4107"/>
                  </a:lnTo>
                  <a:lnTo>
                    <a:pt x="3630" y="4087"/>
                  </a:lnTo>
                  <a:cubicBezTo>
                    <a:pt x="3630" y="4087"/>
                    <a:pt x="3636" y="3751"/>
                    <a:pt x="3642" y="3267"/>
                  </a:cubicBezTo>
                  <a:cubicBezTo>
                    <a:pt x="2888" y="2842"/>
                    <a:pt x="1908" y="2841"/>
                    <a:pt x="1866" y="1842"/>
                  </a:cubicBezTo>
                  <a:cubicBezTo>
                    <a:pt x="1835" y="1103"/>
                    <a:pt x="1611" y="535"/>
                    <a:pt x="1395" y="153"/>
                  </a:cubicBezTo>
                  <a:cubicBezTo>
                    <a:pt x="1337" y="49"/>
                    <a:pt x="1236" y="1"/>
                    <a:pt x="1135"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5"/>
            <p:cNvSpPr/>
            <p:nvPr/>
          </p:nvSpPr>
          <p:spPr>
            <a:xfrm>
              <a:off x="4710838" y="658025"/>
              <a:ext cx="10225" cy="55400"/>
            </a:xfrm>
            <a:custGeom>
              <a:rect b="b" l="l" r="r" t="t"/>
              <a:pathLst>
                <a:path extrusionOk="0" h="2216" w="409">
                  <a:moveTo>
                    <a:pt x="399" y="0"/>
                  </a:moveTo>
                  <a:lnTo>
                    <a:pt x="0" y="2215"/>
                  </a:lnTo>
                  <a:lnTo>
                    <a:pt x="10" y="2216"/>
                  </a:lnTo>
                  <a:lnTo>
                    <a:pt x="409" y="2"/>
                  </a:lnTo>
                  <a:lnTo>
                    <a:pt x="3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5"/>
            <p:cNvSpPr/>
            <p:nvPr/>
          </p:nvSpPr>
          <p:spPr>
            <a:xfrm>
              <a:off x="4722288" y="680950"/>
              <a:ext cx="26350" cy="32450"/>
            </a:xfrm>
            <a:custGeom>
              <a:rect b="b" l="l" r="r" t="t"/>
              <a:pathLst>
                <a:path extrusionOk="0" h="1298" w="1054">
                  <a:moveTo>
                    <a:pt x="1045" y="1"/>
                  </a:moveTo>
                  <a:cubicBezTo>
                    <a:pt x="1042" y="8"/>
                    <a:pt x="714" y="743"/>
                    <a:pt x="0" y="1290"/>
                  </a:cubicBezTo>
                  <a:lnTo>
                    <a:pt x="6" y="1298"/>
                  </a:lnTo>
                  <a:cubicBezTo>
                    <a:pt x="721" y="750"/>
                    <a:pt x="1050" y="11"/>
                    <a:pt x="1053" y="4"/>
                  </a:cubicBezTo>
                  <a:lnTo>
                    <a:pt x="10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5"/>
            <p:cNvSpPr/>
            <p:nvPr/>
          </p:nvSpPr>
          <p:spPr>
            <a:xfrm>
              <a:off x="4383038" y="730625"/>
              <a:ext cx="201625" cy="222600"/>
            </a:xfrm>
            <a:custGeom>
              <a:rect b="b" l="l" r="r" t="t"/>
              <a:pathLst>
                <a:path extrusionOk="0" h="8904" w="8065">
                  <a:moveTo>
                    <a:pt x="3367" y="1"/>
                  </a:moveTo>
                  <a:cubicBezTo>
                    <a:pt x="3253" y="1"/>
                    <a:pt x="3140" y="66"/>
                    <a:pt x="3099" y="203"/>
                  </a:cubicBezTo>
                  <a:lnTo>
                    <a:pt x="2194" y="3305"/>
                  </a:lnTo>
                  <a:lnTo>
                    <a:pt x="1395" y="3305"/>
                  </a:lnTo>
                  <a:lnTo>
                    <a:pt x="0" y="8902"/>
                  </a:lnTo>
                  <a:cubicBezTo>
                    <a:pt x="120" y="8903"/>
                    <a:pt x="654" y="8904"/>
                    <a:pt x="1417" y="8904"/>
                  </a:cubicBezTo>
                  <a:cubicBezTo>
                    <a:pt x="3059" y="8904"/>
                    <a:pt x="5763" y="8902"/>
                    <a:pt x="7674" y="8901"/>
                  </a:cubicBezTo>
                  <a:cubicBezTo>
                    <a:pt x="7957" y="8901"/>
                    <a:pt x="8064" y="8542"/>
                    <a:pt x="7833" y="8375"/>
                  </a:cubicBezTo>
                  <a:cubicBezTo>
                    <a:pt x="7033" y="7800"/>
                    <a:pt x="6583" y="6846"/>
                    <a:pt x="6131" y="5929"/>
                  </a:cubicBezTo>
                  <a:cubicBezTo>
                    <a:pt x="5454" y="4556"/>
                    <a:pt x="3363" y="4104"/>
                    <a:pt x="3630" y="2280"/>
                  </a:cubicBezTo>
                  <a:cubicBezTo>
                    <a:pt x="3746" y="1478"/>
                    <a:pt x="3716" y="778"/>
                    <a:pt x="3648" y="246"/>
                  </a:cubicBezTo>
                  <a:cubicBezTo>
                    <a:pt x="3626" y="86"/>
                    <a:pt x="3496" y="1"/>
                    <a:pt x="3367"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45"/>
            <p:cNvSpPr/>
            <p:nvPr/>
          </p:nvSpPr>
          <p:spPr>
            <a:xfrm>
              <a:off x="4434813" y="619750"/>
              <a:ext cx="46675" cy="90150"/>
            </a:xfrm>
            <a:custGeom>
              <a:rect b="b" l="l" r="r" t="t"/>
              <a:pathLst>
                <a:path extrusionOk="0" h="3606" w="1867">
                  <a:moveTo>
                    <a:pt x="0" y="0"/>
                  </a:moveTo>
                  <a:lnTo>
                    <a:pt x="0" y="10"/>
                  </a:lnTo>
                  <a:cubicBezTo>
                    <a:pt x="263" y="10"/>
                    <a:pt x="512" y="72"/>
                    <a:pt x="739" y="196"/>
                  </a:cubicBezTo>
                  <a:cubicBezTo>
                    <a:pt x="955" y="313"/>
                    <a:pt x="1147" y="485"/>
                    <a:pt x="1308" y="704"/>
                  </a:cubicBezTo>
                  <a:cubicBezTo>
                    <a:pt x="1563" y="1048"/>
                    <a:pt x="1730" y="1494"/>
                    <a:pt x="1792" y="1996"/>
                  </a:cubicBezTo>
                  <a:cubicBezTo>
                    <a:pt x="1857" y="2514"/>
                    <a:pt x="1804" y="3070"/>
                    <a:pt x="1641" y="3602"/>
                  </a:cubicBezTo>
                  <a:lnTo>
                    <a:pt x="1650" y="3605"/>
                  </a:lnTo>
                  <a:cubicBezTo>
                    <a:pt x="1814" y="3072"/>
                    <a:pt x="1867" y="2514"/>
                    <a:pt x="1802" y="1994"/>
                  </a:cubicBezTo>
                  <a:cubicBezTo>
                    <a:pt x="1740" y="1492"/>
                    <a:pt x="1571" y="1043"/>
                    <a:pt x="1316" y="697"/>
                  </a:cubicBezTo>
                  <a:cubicBezTo>
                    <a:pt x="1153" y="478"/>
                    <a:pt x="961" y="306"/>
                    <a:pt x="743" y="187"/>
                  </a:cubicBezTo>
                  <a:cubicBezTo>
                    <a:pt x="515" y="64"/>
                    <a:pt x="266" y="0"/>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5"/>
            <p:cNvSpPr/>
            <p:nvPr/>
          </p:nvSpPr>
          <p:spPr>
            <a:xfrm>
              <a:off x="4257988" y="761250"/>
              <a:ext cx="362650" cy="228150"/>
            </a:xfrm>
            <a:custGeom>
              <a:rect b="b" l="l" r="r" t="t"/>
              <a:pathLst>
                <a:path extrusionOk="0" h="9126" w="14506">
                  <a:moveTo>
                    <a:pt x="13722" y="0"/>
                  </a:moveTo>
                  <a:cubicBezTo>
                    <a:pt x="13397" y="0"/>
                    <a:pt x="12962" y="78"/>
                    <a:pt x="12762" y="286"/>
                  </a:cubicBezTo>
                  <a:cubicBezTo>
                    <a:pt x="12476" y="583"/>
                    <a:pt x="11737" y="1526"/>
                    <a:pt x="11737" y="1526"/>
                  </a:cubicBezTo>
                  <a:lnTo>
                    <a:pt x="6406" y="3740"/>
                  </a:lnTo>
                  <a:lnTo>
                    <a:pt x="6806" y="2080"/>
                  </a:lnTo>
                  <a:lnTo>
                    <a:pt x="1968" y="2080"/>
                  </a:lnTo>
                  <a:cubicBezTo>
                    <a:pt x="1968" y="2080"/>
                    <a:pt x="1382" y="3304"/>
                    <a:pt x="601" y="5680"/>
                  </a:cubicBezTo>
                  <a:cubicBezTo>
                    <a:pt x="0" y="7505"/>
                    <a:pt x="729" y="9126"/>
                    <a:pt x="2604" y="9126"/>
                  </a:cubicBezTo>
                  <a:cubicBezTo>
                    <a:pt x="3950" y="9126"/>
                    <a:pt x="5886" y="8291"/>
                    <a:pt x="8344" y="6099"/>
                  </a:cubicBezTo>
                  <a:cubicBezTo>
                    <a:pt x="9433" y="5127"/>
                    <a:pt x="12220" y="2418"/>
                    <a:pt x="12220" y="2418"/>
                  </a:cubicBezTo>
                  <a:cubicBezTo>
                    <a:pt x="12250" y="2421"/>
                    <a:pt x="12281" y="2422"/>
                    <a:pt x="12312" y="2422"/>
                  </a:cubicBezTo>
                  <a:cubicBezTo>
                    <a:pt x="12820" y="2422"/>
                    <a:pt x="13439" y="2041"/>
                    <a:pt x="13604" y="1752"/>
                  </a:cubicBezTo>
                  <a:cubicBezTo>
                    <a:pt x="13647" y="1752"/>
                    <a:pt x="13712" y="1757"/>
                    <a:pt x="13784" y="1757"/>
                  </a:cubicBezTo>
                  <a:cubicBezTo>
                    <a:pt x="14001" y="1757"/>
                    <a:pt x="14288" y="1716"/>
                    <a:pt x="14280" y="1393"/>
                  </a:cubicBezTo>
                  <a:cubicBezTo>
                    <a:pt x="14485" y="1249"/>
                    <a:pt x="14505" y="1013"/>
                    <a:pt x="14341" y="849"/>
                  </a:cubicBezTo>
                  <a:cubicBezTo>
                    <a:pt x="14505" y="542"/>
                    <a:pt x="14218" y="378"/>
                    <a:pt x="14218" y="378"/>
                  </a:cubicBezTo>
                  <a:cubicBezTo>
                    <a:pt x="14218" y="378"/>
                    <a:pt x="14290" y="122"/>
                    <a:pt x="14054" y="40"/>
                  </a:cubicBezTo>
                  <a:cubicBezTo>
                    <a:pt x="13983" y="15"/>
                    <a:pt x="13863" y="0"/>
                    <a:pt x="13722"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5"/>
            <p:cNvSpPr/>
            <p:nvPr/>
          </p:nvSpPr>
          <p:spPr>
            <a:xfrm>
              <a:off x="4323363" y="854450"/>
              <a:ext cx="94800" cy="42000"/>
            </a:xfrm>
            <a:custGeom>
              <a:rect b="b" l="l" r="r" t="t"/>
              <a:pathLst>
                <a:path extrusionOk="0" h="1680" w="3792">
                  <a:moveTo>
                    <a:pt x="3783" y="1"/>
                  </a:moveTo>
                  <a:lnTo>
                    <a:pt x="0" y="1661"/>
                  </a:lnTo>
                  <a:lnTo>
                    <a:pt x="9" y="1680"/>
                  </a:lnTo>
                  <a:lnTo>
                    <a:pt x="3791" y="20"/>
                  </a:lnTo>
                  <a:lnTo>
                    <a:pt x="3783"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5"/>
            <p:cNvSpPr/>
            <p:nvPr/>
          </p:nvSpPr>
          <p:spPr>
            <a:xfrm>
              <a:off x="4286563" y="813250"/>
              <a:ext cx="141600" cy="50875"/>
            </a:xfrm>
            <a:custGeom>
              <a:rect b="b" l="l" r="r" t="t"/>
              <a:pathLst>
                <a:path extrusionOk="0" h="2035" w="5664">
                  <a:moveTo>
                    <a:pt x="825" y="0"/>
                  </a:moveTo>
                  <a:cubicBezTo>
                    <a:pt x="825" y="0"/>
                    <a:pt x="496" y="689"/>
                    <a:pt x="0" y="2035"/>
                  </a:cubicBezTo>
                  <a:cubicBezTo>
                    <a:pt x="808" y="1340"/>
                    <a:pt x="1852" y="1302"/>
                    <a:pt x="3515" y="1276"/>
                  </a:cubicBezTo>
                  <a:cubicBezTo>
                    <a:pt x="3969" y="1269"/>
                    <a:pt x="4344" y="1232"/>
                    <a:pt x="4652" y="1178"/>
                  </a:cubicBezTo>
                  <a:cubicBezTo>
                    <a:pt x="5111" y="1097"/>
                    <a:pt x="5481" y="758"/>
                    <a:pt x="5590" y="304"/>
                  </a:cubicBezTo>
                  <a:lnTo>
                    <a:pt x="5663"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5"/>
            <p:cNvSpPr/>
            <p:nvPr/>
          </p:nvSpPr>
          <p:spPr>
            <a:xfrm>
              <a:off x="4595813" y="770375"/>
              <a:ext cx="17600" cy="1200"/>
            </a:xfrm>
            <a:custGeom>
              <a:rect b="b" l="l" r="r" t="t"/>
              <a:pathLst>
                <a:path extrusionOk="0" h="48" w="704">
                  <a:moveTo>
                    <a:pt x="703" y="1"/>
                  </a:moveTo>
                  <a:lnTo>
                    <a:pt x="1" y="26"/>
                  </a:lnTo>
                  <a:lnTo>
                    <a:pt x="2" y="48"/>
                  </a:lnTo>
                  <a:lnTo>
                    <a:pt x="703" y="21"/>
                  </a:lnTo>
                  <a:lnTo>
                    <a:pt x="703"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5"/>
            <p:cNvSpPr/>
            <p:nvPr/>
          </p:nvSpPr>
          <p:spPr>
            <a:xfrm>
              <a:off x="4598013" y="782475"/>
              <a:ext cx="17600" cy="1200"/>
            </a:xfrm>
            <a:custGeom>
              <a:rect b="b" l="l" r="r" t="t"/>
              <a:pathLst>
                <a:path extrusionOk="0" h="48" w="704">
                  <a:moveTo>
                    <a:pt x="702" y="0"/>
                  </a:moveTo>
                  <a:lnTo>
                    <a:pt x="0" y="26"/>
                  </a:lnTo>
                  <a:lnTo>
                    <a:pt x="0" y="47"/>
                  </a:lnTo>
                  <a:lnTo>
                    <a:pt x="703" y="21"/>
                  </a:lnTo>
                  <a:lnTo>
                    <a:pt x="702"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5"/>
            <p:cNvSpPr/>
            <p:nvPr/>
          </p:nvSpPr>
          <p:spPr>
            <a:xfrm>
              <a:off x="4596988" y="794575"/>
              <a:ext cx="17575" cy="1175"/>
            </a:xfrm>
            <a:custGeom>
              <a:rect b="b" l="l" r="r" t="t"/>
              <a:pathLst>
                <a:path extrusionOk="0" h="47" w="703">
                  <a:moveTo>
                    <a:pt x="703" y="0"/>
                  </a:moveTo>
                  <a:lnTo>
                    <a:pt x="0" y="26"/>
                  </a:lnTo>
                  <a:lnTo>
                    <a:pt x="1" y="47"/>
                  </a:lnTo>
                  <a:lnTo>
                    <a:pt x="703" y="20"/>
                  </a:lnTo>
                  <a:lnTo>
                    <a:pt x="703"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5"/>
            <p:cNvSpPr/>
            <p:nvPr/>
          </p:nvSpPr>
          <p:spPr>
            <a:xfrm>
              <a:off x="4902213" y="722075"/>
              <a:ext cx="20500" cy="10675"/>
            </a:xfrm>
            <a:custGeom>
              <a:rect b="b" l="l" r="r" t="t"/>
              <a:pathLst>
                <a:path extrusionOk="0" h="427" w="820">
                  <a:moveTo>
                    <a:pt x="810" y="1"/>
                  </a:moveTo>
                  <a:lnTo>
                    <a:pt x="1" y="407"/>
                  </a:lnTo>
                  <a:lnTo>
                    <a:pt x="10" y="426"/>
                  </a:lnTo>
                  <a:lnTo>
                    <a:pt x="819" y="20"/>
                  </a:lnTo>
                  <a:lnTo>
                    <a:pt x="810"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5"/>
            <p:cNvSpPr/>
            <p:nvPr/>
          </p:nvSpPr>
          <p:spPr>
            <a:xfrm>
              <a:off x="4904838" y="736225"/>
              <a:ext cx="21850" cy="8425"/>
            </a:xfrm>
            <a:custGeom>
              <a:rect b="b" l="l" r="r" t="t"/>
              <a:pathLst>
                <a:path extrusionOk="0" h="337" w="874">
                  <a:moveTo>
                    <a:pt x="866" y="1"/>
                  </a:moveTo>
                  <a:lnTo>
                    <a:pt x="0" y="316"/>
                  </a:lnTo>
                  <a:lnTo>
                    <a:pt x="7" y="336"/>
                  </a:lnTo>
                  <a:lnTo>
                    <a:pt x="873" y="20"/>
                  </a:lnTo>
                  <a:lnTo>
                    <a:pt x="866"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5"/>
            <p:cNvSpPr/>
            <p:nvPr/>
          </p:nvSpPr>
          <p:spPr>
            <a:xfrm>
              <a:off x="4905988" y="750425"/>
              <a:ext cx="20575" cy="5375"/>
            </a:xfrm>
            <a:custGeom>
              <a:rect b="b" l="l" r="r" t="t"/>
              <a:pathLst>
                <a:path extrusionOk="0" h="215" w="823">
                  <a:moveTo>
                    <a:pt x="819" y="0"/>
                  </a:moveTo>
                  <a:lnTo>
                    <a:pt x="1" y="195"/>
                  </a:lnTo>
                  <a:lnTo>
                    <a:pt x="5" y="215"/>
                  </a:lnTo>
                  <a:lnTo>
                    <a:pt x="823" y="20"/>
                  </a:lnTo>
                  <a:lnTo>
                    <a:pt x="81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5"/>
            <p:cNvSpPr/>
            <p:nvPr/>
          </p:nvSpPr>
          <p:spPr>
            <a:xfrm>
              <a:off x="4890288" y="725525"/>
              <a:ext cx="30325" cy="40300"/>
            </a:xfrm>
            <a:custGeom>
              <a:rect b="b" l="l" r="r" t="t"/>
              <a:pathLst>
                <a:path extrusionOk="0" h="1612" w="1213">
                  <a:moveTo>
                    <a:pt x="54" y="0"/>
                  </a:moveTo>
                  <a:cubicBezTo>
                    <a:pt x="53" y="4"/>
                    <a:pt x="0" y="244"/>
                    <a:pt x="258" y="393"/>
                  </a:cubicBezTo>
                  <a:cubicBezTo>
                    <a:pt x="229" y="646"/>
                    <a:pt x="242" y="716"/>
                    <a:pt x="429" y="777"/>
                  </a:cubicBezTo>
                  <a:cubicBezTo>
                    <a:pt x="399" y="837"/>
                    <a:pt x="271" y="1125"/>
                    <a:pt x="467" y="1274"/>
                  </a:cubicBezTo>
                  <a:cubicBezTo>
                    <a:pt x="420" y="1388"/>
                    <a:pt x="429" y="1492"/>
                    <a:pt x="488" y="1557"/>
                  </a:cubicBezTo>
                  <a:cubicBezTo>
                    <a:pt x="521" y="1593"/>
                    <a:pt x="569" y="1612"/>
                    <a:pt x="622" y="1612"/>
                  </a:cubicBezTo>
                  <a:cubicBezTo>
                    <a:pt x="651" y="1612"/>
                    <a:pt x="682" y="1607"/>
                    <a:pt x="712" y="1596"/>
                  </a:cubicBezTo>
                  <a:cubicBezTo>
                    <a:pt x="941" y="1520"/>
                    <a:pt x="1210" y="1435"/>
                    <a:pt x="1213" y="1435"/>
                  </a:cubicBezTo>
                  <a:lnTo>
                    <a:pt x="1207" y="1415"/>
                  </a:lnTo>
                  <a:cubicBezTo>
                    <a:pt x="1203" y="1416"/>
                    <a:pt x="935" y="1501"/>
                    <a:pt x="706" y="1577"/>
                  </a:cubicBezTo>
                  <a:cubicBezTo>
                    <a:pt x="677" y="1587"/>
                    <a:pt x="648" y="1592"/>
                    <a:pt x="622" y="1592"/>
                  </a:cubicBezTo>
                  <a:cubicBezTo>
                    <a:pt x="574" y="1592"/>
                    <a:pt x="532" y="1575"/>
                    <a:pt x="503" y="1543"/>
                  </a:cubicBezTo>
                  <a:cubicBezTo>
                    <a:pt x="448" y="1484"/>
                    <a:pt x="443" y="1381"/>
                    <a:pt x="488" y="1275"/>
                  </a:cubicBezTo>
                  <a:lnTo>
                    <a:pt x="491" y="1268"/>
                  </a:lnTo>
                  <a:lnTo>
                    <a:pt x="485" y="1263"/>
                  </a:lnTo>
                  <a:cubicBezTo>
                    <a:pt x="272" y="1109"/>
                    <a:pt x="450" y="780"/>
                    <a:pt x="452" y="777"/>
                  </a:cubicBezTo>
                  <a:lnTo>
                    <a:pt x="458" y="765"/>
                  </a:lnTo>
                  <a:lnTo>
                    <a:pt x="447" y="762"/>
                  </a:lnTo>
                  <a:cubicBezTo>
                    <a:pt x="260" y="702"/>
                    <a:pt x="249" y="646"/>
                    <a:pt x="280" y="389"/>
                  </a:cubicBezTo>
                  <a:lnTo>
                    <a:pt x="280" y="381"/>
                  </a:lnTo>
                  <a:lnTo>
                    <a:pt x="274" y="378"/>
                  </a:lnTo>
                  <a:cubicBezTo>
                    <a:pt x="23" y="237"/>
                    <a:pt x="72" y="15"/>
                    <a:pt x="74" y="6"/>
                  </a:cubicBezTo>
                  <a:lnTo>
                    <a:pt x="54"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5"/>
            <p:cNvSpPr/>
            <p:nvPr/>
          </p:nvSpPr>
          <p:spPr>
            <a:xfrm>
              <a:off x="4523713" y="437100"/>
              <a:ext cx="136550" cy="188150"/>
            </a:xfrm>
            <a:custGeom>
              <a:rect b="b" l="l" r="r" t="t"/>
              <a:pathLst>
                <a:path extrusionOk="0" h="7526" w="5462">
                  <a:moveTo>
                    <a:pt x="4469" y="1"/>
                  </a:moveTo>
                  <a:cubicBezTo>
                    <a:pt x="4463" y="1"/>
                    <a:pt x="4457" y="1"/>
                    <a:pt x="4452" y="1"/>
                  </a:cubicBezTo>
                  <a:lnTo>
                    <a:pt x="3270" y="29"/>
                  </a:lnTo>
                  <a:cubicBezTo>
                    <a:pt x="3055" y="34"/>
                    <a:pt x="2860" y="139"/>
                    <a:pt x="2719" y="300"/>
                  </a:cubicBezTo>
                  <a:cubicBezTo>
                    <a:pt x="2521" y="527"/>
                    <a:pt x="2232" y="721"/>
                    <a:pt x="2041" y="835"/>
                  </a:cubicBezTo>
                  <a:cubicBezTo>
                    <a:pt x="1920" y="908"/>
                    <a:pt x="1846" y="1038"/>
                    <a:pt x="1846" y="1180"/>
                  </a:cubicBezTo>
                  <a:lnTo>
                    <a:pt x="1846" y="2222"/>
                  </a:lnTo>
                  <a:lnTo>
                    <a:pt x="1998" y="2671"/>
                  </a:lnTo>
                  <a:cubicBezTo>
                    <a:pt x="2079" y="2913"/>
                    <a:pt x="2086" y="3173"/>
                    <a:pt x="2017" y="3419"/>
                  </a:cubicBezTo>
                  <a:lnTo>
                    <a:pt x="1521" y="5196"/>
                  </a:lnTo>
                  <a:cubicBezTo>
                    <a:pt x="1455" y="5430"/>
                    <a:pt x="1270" y="5609"/>
                    <a:pt x="1035" y="5667"/>
                  </a:cubicBezTo>
                  <a:lnTo>
                    <a:pt x="0" y="5922"/>
                  </a:lnTo>
                  <a:cubicBezTo>
                    <a:pt x="0" y="5922"/>
                    <a:pt x="662" y="7525"/>
                    <a:pt x="3097" y="7525"/>
                  </a:cubicBezTo>
                  <a:cubicBezTo>
                    <a:pt x="3306" y="7525"/>
                    <a:pt x="3527" y="7514"/>
                    <a:pt x="3763" y="7488"/>
                  </a:cubicBezTo>
                  <a:cubicBezTo>
                    <a:pt x="5461" y="7303"/>
                    <a:pt x="5413" y="5512"/>
                    <a:pt x="5413" y="5512"/>
                  </a:cubicBezTo>
                  <a:lnTo>
                    <a:pt x="4163" y="5378"/>
                  </a:lnTo>
                  <a:lnTo>
                    <a:pt x="4368" y="3666"/>
                  </a:lnTo>
                  <a:cubicBezTo>
                    <a:pt x="4407" y="3670"/>
                    <a:pt x="4446" y="3671"/>
                    <a:pt x="4484" y="3671"/>
                  </a:cubicBezTo>
                  <a:cubicBezTo>
                    <a:pt x="4954" y="3671"/>
                    <a:pt x="5327" y="3407"/>
                    <a:pt x="5306" y="2952"/>
                  </a:cubicBezTo>
                  <a:cubicBezTo>
                    <a:pt x="5283" y="2460"/>
                    <a:pt x="5244" y="1203"/>
                    <a:pt x="5244" y="1203"/>
                  </a:cubicBezTo>
                  <a:lnTo>
                    <a:pt x="5148" y="583"/>
                  </a:lnTo>
                  <a:cubicBezTo>
                    <a:pt x="5095" y="247"/>
                    <a:pt x="4806" y="1"/>
                    <a:pt x="4469"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5"/>
            <p:cNvSpPr/>
            <p:nvPr/>
          </p:nvSpPr>
          <p:spPr>
            <a:xfrm>
              <a:off x="4587163" y="515875"/>
              <a:ext cx="45775" cy="49775"/>
            </a:xfrm>
            <a:custGeom>
              <a:rect b="b" l="l" r="r" t="t"/>
              <a:pathLst>
                <a:path extrusionOk="0" h="1991" w="1831">
                  <a:moveTo>
                    <a:pt x="162" y="0"/>
                  </a:moveTo>
                  <a:cubicBezTo>
                    <a:pt x="78" y="0"/>
                    <a:pt x="0" y="79"/>
                    <a:pt x="21" y="175"/>
                  </a:cubicBezTo>
                  <a:cubicBezTo>
                    <a:pt x="112" y="589"/>
                    <a:pt x="310" y="837"/>
                    <a:pt x="615" y="1046"/>
                  </a:cubicBezTo>
                  <a:cubicBezTo>
                    <a:pt x="1007" y="1315"/>
                    <a:pt x="969" y="1943"/>
                    <a:pt x="1653" y="1990"/>
                  </a:cubicBezTo>
                  <a:lnTo>
                    <a:pt x="1830" y="515"/>
                  </a:lnTo>
                  <a:cubicBezTo>
                    <a:pt x="1241" y="490"/>
                    <a:pt x="693" y="371"/>
                    <a:pt x="243" y="29"/>
                  </a:cubicBezTo>
                  <a:cubicBezTo>
                    <a:pt x="217" y="9"/>
                    <a:pt x="189" y="0"/>
                    <a:pt x="162" y="0"/>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5"/>
            <p:cNvSpPr/>
            <p:nvPr/>
          </p:nvSpPr>
          <p:spPr>
            <a:xfrm>
              <a:off x="4574638" y="584850"/>
              <a:ext cx="32800" cy="18550"/>
            </a:xfrm>
            <a:custGeom>
              <a:rect b="b" l="l" r="r" t="t"/>
              <a:pathLst>
                <a:path extrusionOk="0" h="742" w="1312">
                  <a:moveTo>
                    <a:pt x="10" y="0"/>
                  </a:moveTo>
                  <a:lnTo>
                    <a:pt x="0" y="18"/>
                  </a:lnTo>
                  <a:lnTo>
                    <a:pt x="1300" y="741"/>
                  </a:lnTo>
                  <a:lnTo>
                    <a:pt x="1311" y="723"/>
                  </a:lnTo>
                  <a:lnTo>
                    <a:pt x="10"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5"/>
            <p:cNvSpPr/>
            <p:nvPr/>
          </p:nvSpPr>
          <p:spPr>
            <a:xfrm>
              <a:off x="4580363" y="454000"/>
              <a:ext cx="26275" cy="42225"/>
            </a:xfrm>
            <a:custGeom>
              <a:rect b="b" l="l" r="r" t="t"/>
              <a:pathLst>
                <a:path extrusionOk="0" h="1689" w="1051">
                  <a:moveTo>
                    <a:pt x="883" y="0"/>
                  </a:moveTo>
                  <a:lnTo>
                    <a:pt x="486" y="40"/>
                  </a:lnTo>
                  <a:cubicBezTo>
                    <a:pt x="205" y="70"/>
                    <a:pt x="1" y="321"/>
                    <a:pt x="29" y="601"/>
                  </a:cubicBezTo>
                  <a:lnTo>
                    <a:pt x="107" y="1348"/>
                  </a:lnTo>
                  <a:cubicBezTo>
                    <a:pt x="126" y="1543"/>
                    <a:pt x="291" y="1689"/>
                    <a:pt x="483" y="1689"/>
                  </a:cubicBezTo>
                  <a:cubicBezTo>
                    <a:pt x="496" y="1689"/>
                    <a:pt x="509" y="1688"/>
                    <a:pt x="522" y="1687"/>
                  </a:cubicBezTo>
                  <a:lnTo>
                    <a:pt x="1050" y="1633"/>
                  </a:lnTo>
                  <a:lnTo>
                    <a:pt x="8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45"/>
            <p:cNvSpPr/>
            <p:nvPr/>
          </p:nvSpPr>
          <p:spPr>
            <a:xfrm>
              <a:off x="4588538" y="448725"/>
              <a:ext cx="86100" cy="46150"/>
            </a:xfrm>
            <a:custGeom>
              <a:rect b="b" l="l" r="r" t="t"/>
              <a:pathLst>
                <a:path extrusionOk="0" h="1846" w="3444">
                  <a:moveTo>
                    <a:pt x="2653" y="1"/>
                  </a:moveTo>
                  <a:cubicBezTo>
                    <a:pt x="2628" y="1"/>
                    <a:pt x="2602" y="2"/>
                    <a:pt x="2577" y="5"/>
                  </a:cubicBezTo>
                  <a:lnTo>
                    <a:pt x="694" y="197"/>
                  </a:lnTo>
                  <a:cubicBezTo>
                    <a:pt x="293" y="238"/>
                    <a:pt x="1" y="597"/>
                    <a:pt x="41" y="998"/>
                  </a:cubicBezTo>
                  <a:lnTo>
                    <a:pt x="73" y="1307"/>
                  </a:lnTo>
                  <a:cubicBezTo>
                    <a:pt x="104" y="1616"/>
                    <a:pt x="364" y="1846"/>
                    <a:pt x="668" y="1846"/>
                  </a:cubicBezTo>
                  <a:cubicBezTo>
                    <a:pt x="689" y="1846"/>
                    <a:pt x="710" y="1845"/>
                    <a:pt x="731" y="1843"/>
                  </a:cubicBezTo>
                  <a:lnTo>
                    <a:pt x="844" y="1831"/>
                  </a:lnTo>
                  <a:cubicBezTo>
                    <a:pt x="995" y="1816"/>
                    <a:pt x="1129" y="1737"/>
                    <a:pt x="1235" y="1628"/>
                  </a:cubicBezTo>
                  <a:cubicBezTo>
                    <a:pt x="1357" y="1503"/>
                    <a:pt x="1547" y="1413"/>
                    <a:pt x="1768" y="1391"/>
                  </a:cubicBezTo>
                  <a:cubicBezTo>
                    <a:pt x="1803" y="1387"/>
                    <a:pt x="1839" y="1385"/>
                    <a:pt x="1873" y="1385"/>
                  </a:cubicBezTo>
                  <a:cubicBezTo>
                    <a:pt x="2052" y="1385"/>
                    <a:pt x="2215" y="1434"/>
                    <a:pt x="2336" y="1515"/>
                  </a:cubicBezTo>
                  <a:cubicBezTo>
                    <a:pt x="2447" y="1590"/>
                    <a:pt x="2574" y="1638"/>
                    <a:pt x="2706" y="1638"/>
                  </a:cubicBezTo>
                  <a:cubicBezTo>
                    <a:pt x="2724" y="1638"/>
                    <a:pt x="2743" y="1637"/>
                    <a:pt x="2761" y="1635"/>
                  </a:cubicBezTo>
                  <a:lnTo>
                    <a:pt x="2874" y="1624"/>
                  </a:lnTo>
                  <a:cubicBezTo>
                    <a:pt x="3205" y="1590"/>
                    <a:pt x="3444" y="1296"/>
                    <a:pt x="3410" y="967"/>
                  </a:cubicBezTo>
                  <a:lnTo>
                    <a:pt x="3378" y="658"/>
                  </a:lnTo>
                  <a:cubicBezTo>
                    <a:pt x="3339" y="281"/>
                    <a:pt x="3022" y="1"/>
                    <a:pt x="2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45"/>
            <p:cNvSpPr/>
            <p:nvPr/>
          </p:nvSpPr>
          <p:spPr>
            <a:xfrm>
              <a:off x="4611588" y="462150"/>
              <a:ext cx="38875" cy="9275"/>
            </a:xfrm>
            <a:custGeom>
              <a:rect b="b" l="l" r="r" t="t"/>
              <a:pathLst>
                <a:path extrusionOk="0" h="371" w="1555">
                  <a:moveTo>
                    <a:pt x="1430" y="0"/>
                  </a:moveTo>
                  <a:cubicBezTo>
                    <a:pt x="1426" y="0"/>
                    <a:pt x="1422" y="1"/>
                    <a:pt x="1418" y="1"/>
                  </a:cubicBezTo>
                  <a:lnTo>
                    <a:pt x="112" y="135"/>
                  </a:lnTo>
                  <a:cubicBezTo>
                    <a:pt x="48" y="142"/>
                    <a:pt x="0" y="200"/>
                    <a:pt x="7" y="265"/>
                  </a:cubicBezTo>
                  <a:cubicBezTo>
                    <a:pt x="13" y="326"/>
                    <a:pt x="64" y="371"/>
                    <a:pt x="125" y="371"/>
                  </a:cubicBezTo>
                  <a:cubicBezTo>
                    <a:pt x="129" y="371"/>
                    <a:pt x="133" y="371"/>
                    <a:pt x="137" y="370"/>
                  </a:cubicBezTo>
                  <a:lnTo>
                    <a:pt x="1441" y="237"/>
                  </a:lnTo>
                  <a:cubicBezTo>
                    <a:pt x="1507" y="231"/>
                    <a:pt x="1555" y="172"/>
                    <a:pt x="1547" y="107"/>
                  </a:cubicBezTo>
                  <a:cubicBezTo>
                    <a:pt x="1541" y="46"/>
                    <a:pt x="1489" y="0"/>
                    <a:pt x="14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45"/>
            <p:cNvSpPr/>
            <p:nvPr/>
          </p:nvSpPr>
          <p:spPr>
            <a:xfrm>
              <a:off x="4566188" y="460675"/>
              <a:ext cx="17000" cy="27050"/>
            </a:xfrm>
            <a:custGeom>
              <a:rect b="b" l="l" r="r" t="t"/>
              <a:pathLst>
                <a:path extrusionOk="0" h="1082" w="680">
                  <a:moveTo>
                    <a:pt x="680" y="1"/>
                  </a:moveTo>
                  <a:lnTo>
                    <a:pt x="1" y="394"/>
                  </a:lnTo>
                  <a:lnTo>
                    <a:pt x="1" y="1078"/>
                  </a:lnTo>
                  <a:lnTo>
                    <a:pt x="674" y="1081"/>
                  </a:lnTo>
                  <a:lnTo>
                    <a:pt x="6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45"/>
            <p:cNvSpPr/>
            <p:nvPr/>
          </p:nvSpPr>
          <p:spPr>
            <a:xfrm>
              <a:off x="4551788" y="466050"/>
              <a:ext cx="25600" cy="32000"/>
            </a:xfrm>
            <a:custGeom>
              <a:rect b="b" l="l" r="r" t="t"/>
              <a:pathLst>
                <a:path extrusionOk="0" h="1280" w="1024">
                  <a:moveTo>
                    <a:pt x="483" y="1"/>
                  </a:moveTo>
                  <a:cubicBezTo>
                    <a:pt x="471" y="1"/>
                    <a:pt x="459" y="1"/>
                    <a:pt x="446" y="3"/>
                  </a:cubicBezTo>
                  <a:cubicBezTo>
                    <a:pt x="184" y="30"/>
                    <a:pt x="1" y="337"/>
                    <a:pt x="37" y="689"/>
                  </a:cubicBezTo>
                  <a:cubicBezTo>
                    <a:pt x="71" y="1024"/>
                    <a:pt x="293" y="1280"/>
                    <a:pt x="541" y="1280"/>
                  </a:cubicBezTo>
                  <a:cubicBezTo>
                    <a:pt x="553" y="1280"/>
                    <a:pt x="565" y="1279"/>
                    <a:pt x="578" y="1278"/>
                  </a:cubicBezTo>
                  <a:cubicBezTo>
                    <a:pt x="840" y="1250"/>
                    <a:pt x="1023" y="943"/>
                    <a:pt x="987" y="592"/>
                  </a:cubicBezTo>
                  <a:cubicBezTo>
                    <a:pt x="953" y="256"/>
                    <a:pt x="731" y="1"/>
                    <a:pt x="4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45"/>
            <p:cNvSpPr/>
            <p:nvPr/>
          </p:nvSpPr>
          <p:spPr>
            <a:xfrm>
              <a:off x="4552913" y="422425"/>
              <a:ext cx="29150" cy="54425"/>
            </a:xfrm>
            <a:custGeom>
              <a:rect b="b" l="l" r="r" t="t"/>
              <a:pathLst>
                <a:path extrusionOk="0" h="2177" w="1166">
                  <a:moveTo>
                    <a:pt x="1126" y="0"/>
                  </a:moveTo>
                  <a:cubicBezTo>
                    <a:pt x="1124" y="0"/>
                    <a:pt x="1121" y="0"/>
                    <a:pt x="1119" y="1"/>
                  </a:cubicBezTo>
                  <a:lnTo>
                    <a:pt x="692" y="84"/>
                  </a:lnTo>
                  <a:cubicBezTo>
                    <a:pt x="607" y="101"/>
                    <a:pt x="529" y="154"/>
                    <a:pt x="488" y="231"/>
                  </a:cubicBezTo>
                  <a:cubicBezTo>
                    <a:pt x="0" y="1158"/>
                    <a:pt x="320" y="2162"/>
                    <a:pt x="324" y="2176"/>
                  </a:cubicBezTo>
                  <a:lnTo>
                    <a:pt x="740" y="2040"/>
                  </a:lnTo>
                  <a:cubicBezTo>
                    <a:pt x="723" y="1988"/>
                    <a:pt x="377" y="878"/>
                    <a:pt x="1146" y="54"/>
                  </a:cubicBezTo>
                  <a:cubicBezTo>
                    <a:pt x="1166" y="32"/>
                    <a:pt x="1152" y="0"/>
                    <a:pt x="1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 name="Google Shape;753;p45"/>
          <p:cNvGrpSpPr/>
          <p:nvPr/>
        </p:nvGrpSpPr>
        <p:grpSpPr>
          <a:xfrm>
            <a:off x="723900" y="684900"/>
            <a:ext cx="2331600" cy="274500"/>
            <a:chOff x="720000" y="540000"/>
            <a:chExt cx="2331600" cy="274500"/>
          </a:xfrm>
        </p:grpSpPr>
        <p:sp>
          <p:nvSpPr>
            <p:cNvPr id="754" name="Google Shape;754;p4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5" name="Google Shape;755;p45"/>
            <p:cNvGrpSpPr/>
            <p:nvPr/>
          </p:nvGrpSpPr>
          <p:grpSpPr>
            <a:xfrm>
              <a:off x="2783393" y="590851"/>
              <a:ext cx="173819" cy="172772"/>
              <a:chOff x="1979925" y="448850"/>
              <a:chExt cx="79500" cy="79025"/>
            </a:xfrm>
          </p:grpSpPr>
          <p:sp>
            <p:nvSpPr>
              <p:cNvPr id="756" name="Google Shape;756;p4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4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58" name="Google Shape;758;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3"/>
        </a:solidFill>
      </p:bgPr>
    </p:bg>
    <p:spTree>
      <p:nvGrpSpPr>
        <p:cNvPr id="759" name="Shape 759"/>
        <p:cNvGrpSpPr/>
        <p:nvPr/>
      </p:nvGrpSpPr>
      <p:grpSpPr>
        <a:xfrm>
          <a:off x="0" y="0"/>
          <a:ext cx="0" cy="0"/>
          <a:chOff x="0" y="0"/>
          <a:chExt cx="0" cy="0"/>
        </a:xfrm>
      </p:grpSpPr>
      <p:sp>
        <p:nvSpPr>
          <p:cNvPr id="760" name="Google Shape;760;p46"/>
          <p:cNvSpPr/>
          <p:nvPr/>
        </p:nvSpPr>
        <p:spPr>
          <a:xfrm rot="-6289639">
            <a:off x="-818352" y="-1831927"/>
            <a:ext cx="8684256" cy="8921804"/>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6"/>
          <p:cNvSpPr txBox="1"/>
          <p:nvPr>
            <p:ph type="title"/>
          </p:nvPr>
        </p:nvSpPr>
        <p:spPr>
          <a:xfrm>
            <a:off x="880275" y="1743077"/>
            <a:ext cx="5726100" cy="102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62" name="Google Shape;762;p46"/>
          <p:cNvSpPr txBox="1"/>
          <p:nvPr>
            <p:ph idx="1" type="subTitle"/>
          </p:nvPr>
        </p:nvSpPr>
        <p:spPr>
          <a:xfrm>
            <a:off x="880275" y="2766613"/>
            <a:ext cx="5482200" cy="86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763" name="Google Shape;763;p46"/>
          <p:cNvGrpSpPr/>
          <p:nvPr/>
        </p:nvGrpSpPr>
        <p:grpSpPr>
          <a:xfrm>
            <a:off x="6092400" y="684900"/>
            <a:ext cx="2331600" cy="274500"/>
            <a:chOff x="720000" y="540000"/>
            <a:chExt cx="2331600" cy="274500"/>
          </a:xfrm>
        </p:grpSpPr>
        <p:sp>
          <p:nvSpPr>
            <p:cNvPr id="764" name="Google Shape;764;p46"/>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 name="Google Shape;765;p46"/>
            <p:cNvGrpSpPr/>
            <p:nvPr/>
          </p:nvGrpSpPr>
          <p:grpSpPr>
            <a:xfrm>
              <a:off x="2783393" y="590851"/>
              <a:ext cx="173819" cy="172772"/>
              <a:chOff x="1979925" y="448850"/>
              <a:chExt cx="79500" cy="79025"/>
            </a:xfrm>
          </p:grpSpPr>
          <p:sp>
            <p:nvSpPr>
              <p:cNvPr id="766" name="Google Shape;766;p4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768" name="Google Shape;768;p46"/>
          <p:cNvPicPr preferRelativeResize="0"/>
          <p:nvPr/>
        </p:nvPicPr>
        <p:blipFill>
          <a:blip r:embed="rId2">
            <a:alphaModFix/>
          </a:blip>
          <a:stretch>
            <a:fillRect/>
          </a:stretch>
        </p:blipFill>
        <p:spPr>
          <a:xfrm rot="-2051358">
            <a:off x="6532692" y="2853255"/>
            <a:ext cx="3915965" cy="3808885"/>
          </a:xfrm>
          <a:prstGeom prst="rect">
            <a:avLst/>
          </a:prstGeom>
          <a:noFill/>
          <a:ln>
            <a:noFill/>
          </a:ln>
        </p:spPr>
      </p:pic>
      <p:sp>
        <p:nvSpPr>
          <p:cNvPr id="769" name="Google Shape;769;p4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770" name="Shape 770"/>
        <p:cNvGrpSpPr/>
        <p:nvPr/>
      </p:nvGrpSpPr>
      <p:grpSpPr>
        <a:xfrm>
          <a:off x="0" y="0"/>
          <a:ext cx="0" cy="0"/>
          <a:chOff x="0" y="0"/>
          <a:chExt cx="0" cy="0"/>
        </a:xfrm>
      </p:grpSpPr>
      <p:sp>
        <p:nvSpPr>
          <p:cNvPr id="771" name="Google Shape;771;p47"/>
          <p:cNvSpPr txBox="1"/>
          <p:nvPr>
            <p:ph type="title"/>
          </p:nvPr>
        </p:nvSpPr>
        <p:spPr>
          <a:xfrm>
            <a:off x="720000" y="1983900"/>
            <a:ext cx="2661300" cy="2509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772" name="Google Shape;772;p47"/>
          <p:cNvSpPr/>
          <p:nvPr/>
        </p:nvSpPr>
        <p:spPr>
          <a:xfrm flipH="1" rot="10800000">
            <a:off x="133350" y="0"/>
            <a:ext cx="4803448" cy="5143449"/>
          </a:xfrm>
          <a:custGeom>
            <a:rect b="b" l="l" r="r" t="t"/>
            <a:pathLst>
              <a:path extrusionOk="0" h="69028" w="64465">
                <a:moveTo>
                  <a:pt x="0" y="1"/>
                </a:moveTo>
                <a:lnTo>
                  <a:pt x="0" y="69027"/>
                </a:lnTo>
                <a:lnTo>
                  <a:pt x="64465" y="69027"/>
                </a:lnTo>
                <a:cubicBezTo>
                  <a:pt x="57959" y="66148"/>
                  <a:pt x="52338" y="61264"/>
                  <a:pt x="48680" y="55158"/>
                </a:cubicBezTo>
                <a:cubicBezTo>
                  <a:pt x="47748" y="53599"/>
                  <a:pt x="46920" y="51888"/>
                  <a:pt x="46945" y="50075"/>
                </a:cubicBezTo>
                <a:cubicBezTo>
                  <a:pt x="46967" y="48634"/>
                  <a:pt x="47530" y="47258"/>
                  <a:pt x="48140" y="45951"/>
                </a:cubicBezTo>
                <a:cubicBezTo>
                  <a:pt x="49756" y="42505"/>
                  <a:pt x="51801" y="39180"/>
                  <a:pt x="52507" y="35440"/>
                </a:cubicBezTo>
                <a:cubicBezTo>
                  <a:pt x="53136" y="32112"/>
                  <a:pt x="52630" y="28576"/>
                  <a:pt x="51090" y="25558"/>
                </a:cubicBezTo>
                <a:cubicBezTo>
                  <a:pt x="49472" y="22379"/>
                  <a:pt x="46781" y="19811"/>
                  <a:pt x="45398" y="16524"/>
                </a:cubicBezTo>
                <a:cubicBezTo>
                  <a:pt x="44287" y="13884"/>
                  <a:pt x="44095" y="10965"/>
                  <a:pt x="43586" y="8145"/>
                </a:cubicBezTo>
                <a:cubicBezTo>
                  <a:pt x="43077" y="5326"/>
                  <a:pt x="42129" y="2403"/>
                  <a:pt x="39942" y="554"/>
                </a:cubicBezTo>
                <a:cubicBezTo>
                  <a:pt x="39707" y="355"/>
                  <a:pt x="39460" y="170"/>
                  <a:pt x="39207" y="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7"/>
          <p:cNvSpPr/>
          <p:nvPr/>
        </p:nvSpPr>
        <p:spPr>
          <a:xfrm>
            <a:off x="-19050" y="-28575"/>
            <a:ext cx="514500" cy="517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775" name="Shape 775"/>
        <p:cNvGrpSpPr/>
        <p:nvPr/>
      </p:nvGrpSpPr>
      <p:grpSpPr>
        <a:xfrm>
          <a:off x="0" y="0"/>
          <a:ext cx="0" cy="0"/>
          <a:chOff x="0" y="0"/>
          <a:chExt cx="0" cy="0"/>
        </a:xfrm>
      </p:grpSpPr>
      <p:sp>
        <p:nvSpPr>
          <p:cNvPr id="776" name="Google Shape;776;p48"/>
          <p:cNvSpPr/>
          <p:nvPr/>
        </p:nvSpPr>
        <p:spPr>
          <a:xfrm rot="-800352">
            <a:off x="-1124149" y="-1387309"/>
            <a:ext cx="10744540" cy="9338770"/>
          </a:xfrm>
          <a:custGeom>
            <a:rect b="b" l="l" r="r" t="t"/>
            <a:pathLst>
              <a:path extrusionOk="0" h="39371" w="45298">
                <a:moveTo>
                  <a:pt x="7516" y="9112"/>
                </a:moveTo>
                <a:cubicBezTo>
                  <a:pt x="7516" y="9112"/>
                  <a:pt x="11481" y="1"/>
                  <a:pt x="23345" y="1790"/>
                </a:cubicBezTo>
                <a:cubicBezTo>
                  <a:pt x="35210" y="3579"/>
                  <a:pt x="27099" y="16436"/>
                  <a:pt x="36198" y="15646"/>
                </a:cubicBezTo>
                <a:cubicBezTo>
                  <a:pt x="45298" y="14854"/>
                  <a:pt x="44902" y="19206"/>
                  <a:pt x="44308" y="21184"/>
                </a:cubicBezTo>
                <a:cubicBezTo>
                  <a:pt x="43715" y="23163"/>
                  <a:pt x="1" y="39370"/>
                  <a:pt x="7516" y="911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8"/>
          <p:cNvSpPr/>
          <p:nvPr/>
        </p:nvSpPr>
        <p:spPr>
          <a:xfrm>
            <a:off x="3867150" y="2305050"/>
            <a:ext cx="5410500" cy="2914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8"/>
          <p:cNvSpPr txBox="1"/>
          <p:nvPr>
            <p:ph hasCustomPrompt="1" type="title"/>
          </p:nvPr>
        </p:nvSpPr>
        <p:spPr>
          <a:xfrm rot="349">
            <a:off x="1022025" y="2157275"/>
            <a:ext cx="5909700" cy="12366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9600"/>
              <a:buNone/>
              <a:defRPr sz="70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779" name="Google Shape;779;p48"/>
          <p:cNvSpPr txBox="1"/>
          <p:nvPr>
            <p:ph idx="1" type="subTitle"/>
          </p:nvPr>
        </p:nvSpPr>
        <p:spPr>
          <a:xfrm>
            <a:off x="1034025" y="3601075"/>
            <a:ext cx="4585500" cy="3624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780" name="Google Shape;780;p48"/>
          <p:cNvGrpSpPr/>
          <p:nvPr/>
        </p:nvGrpSpPr>
        <p:grpSpPr>
          <a:xfrm>
            <a:off x="6092400" y="684900"/>
            <a:ext cx="2331600" cy="274500"/>
            <a:chOff x="720000" y="540000"/>
            <a:chExt cx="2331600" cy="274500"/>
          </a:xfrm>
        </p:grpSpPr>
        <p:sp>
          <p:nvSpPr>
            <p:cNvPr id="781" name="Google Shape;781;p4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 name="Google Shape;782;p48"/>
            <p:cNvGrpSpPr/>
            <p:nvPr/>
          </p:nvGrpSpPr>
          <p:grpSpPr>
            <a:xfrm>
              <a:off x="2783393" y="590851"/>
              <a:ext cx="173819" cy="172772"/>
              <a:chOff x="1979925" y="448850"/>
              <a:chExt cx="79500" cy="79025"/>
            </a:xfrm>
          </p:grpSpPr>
          <p:sp>
            <p:nvSpPr>
              <p:cNvPr id="783" name="Google Shape;783;p4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5" name="Google Shape;785;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86" name="Shape 786"/>
        <p:cNvGrpSpPr/>
        <p:nvPr/>
      </p:nvGrpSpPr>
      <p:grpSpPr>
        <a:xfrm>
          <a:off x="0" y="0"/>
          <a:ext cx="0" cy="0"/>
          <a:chOff x="0" y="0"/>
          <a:chExt cx="0" cy="0"/>
        </a:xfrm>
      </p:grpSpPr>
      <p:sp>
        <p:nvSpPr>
          <p:cNvPr id="787" name="Google Shape;787;p4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788" name="Shape 788"/>
        <p:cNvGrpSpPr/>
        <p:nvPr/>
      </p:nvGrpSpPr>
      <p:grpSpPr>
        <a:xfrm>
          <a:off x="0" y="0"/>
          <a:ext cx="0" cy="0"/>
          <a:chOff x="0" y="0"/>
          <a:chExt cx="0" cy="0"/>
        </a:xfrm>
      </p:grpSpPr>
      <p:sp>
        <p:nvSpPr>
          <p:cNvPr id="789" name="Google Shape;789;p50"/>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0" name="Google Shape;790;p50"/>
          <p:cNvGrpSpPr/>
          <p:nvPr/>
        </p:nvGrpSpPr>
        <p:grpSpPr>
          <a:xfrm>
            <a:off x="6092400" y="684900"/>
            <a:ext cx="2331600" cy="274500"/>
            <a:chOff x="720000" y="540000"/>
            <a:chExt cx="2331600" cy="274500"/>
          </a:xfrm>
        </p:grpSpPr>
        <p:sp>
          <p:nvSpPr>
            <p:cNvPr id="791" name="Google Shape;791;p50"/>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 name="Google Shape;792;p50"/>
            <p:cNvGrpSpPr/>
            <p:nvPr/>
          </p:nvGrpSpPr>
          <p:grpSpPr>
            <a:xfrm>
              <a:off x="2783393" y="590851"/>
              <a:ext cx="173819" cy="172772"/>
              <a:chOff x="1979925" y="448850"/>
              <a:chExt cx="79500" cy="79025"/>
            </a:xfrm>
          </p:grpSpPr>
          <p:sp>
            <p:nvSpPr>
              <p:cNvPr id="793" name="Google Shape;793;p50"/>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0"/>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5" name="Google Shape;795;p50"/>
          <p:cNvSpPr txBox="1"/>
          <p:nvPr>
            <p:ph type="title"/>
          </p:nvPr>
        </p:nvSpPr>
        <p:spPr>
          <a:xfrm>
            <a:off x="1422600" y="1627237"/>
            <a:ext cx="2475900" cy="354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796" name="Google Shape;796;p50"/>
          <p:cNvSpPr txBox="1"/>
          <p:nvPr>
            <p:ph idx="1" type="subTitle"/>
          </p:nvPr>
        </p:nvSpPr>
        <p:spPr>
          <a:xfrm>
            <a:off x="1278485" y="2028688"/>
            <a:ext cx="2742300" cy="499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797" name="Google Shape;797;p50"/>
          <p:cNvSpPr txBox="1"/>
          <p:nvPr>
            <p:ph hasCustomPrompt="1" idx="2" type="title"/>
          </p:nvPr>
        </p:nvSpPr>
        <p:spPr>
          <a:xfrm rot="1410">
            <a:off x="3589332" y="4087423"/>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98" name="Google Shape;798;p50"/>
          <p:cNvSpPr txBox="1"/>
          <p:nvPr>
            <p:ph hasCustomPrompt="1" idx="3" type="title"/>
          </p:nvPr>
        </p:nvSpPr>
        <p:spPr>
          <a:xfrm>
            <a:off x="7455918" y="2379975"/>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799" name="Google Shape;799;p50"/>
          <p:cNvSpPr txBox="1"/>
          <p:nvPr>
            <p:ph idx="4" type="title"/>
          </p:nvPr>
        </p:nvSpPr>
        <p:spPr>
          <a:xfrm>
            <a:off x="1400881" y="3305440"/>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800" name="Google Shape;800;p50"/>
          <p:cNvSpPr txBox="1"/>
          <p:nvPr>
            <p:ph idx="5" type="subTitle"/>
          </p:nvPr>
        </p:nvSpPr>
        <p:spPr>
          <a:xfrm>
            <a:off x="1285550" y="3723125"/>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801" name="Google Shape;801;p50"/>
          <p:cNvSpPr txBox="1"/>
          <p:nvPr>
            <p:ph idx="6" type="title"/>
          </p:nvPr>
        </p:nvSpPr>
        <p:spPr>
          <a:xfrm>
            <a:off x="5262631" y="1615615"/>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802" name="Google Shape;802;p50"/>
          <p:cNvSpPr txBox="1"/>
          <p:nvPr>
            <p:ph idx="7" type="subTitle"/>
          </p:nvPr>
        </p:nvSpPr>
        <p:spPr>
          <a:xfrm>
            <a:off x="5130025" y="2022800"/>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r">
              <a:lnSpc>
                <a:spcPct val="100000"/>
              </a:lnSpc>
              <a:spcBef>
                <a:spcPts val="0"/>
              </a:spcBef>
              <a:spcAft>
                <a:spcPts val="0"/>
              </a:spcAft>
              <a:buSzPts val="1400"/>
              <a:buNone/>
              <a:defRPr/>
            </a:lvl2pPr>
            <a:lvl3pPr lvl="2" rtl="0" algn="r">
              <a:lnSpc>
                <a:spcPct val="100000"/>
              </a:lnSpc>
              <a:spcBef>
                <a:spcPts val="1600"/>
              </a:spcBef>
              <a:spcAft>
                <a:spcPts val="0"/>
              </a:spcAft>
              <a:buSzPts val="1400"/>
              <a:buNone/>
              <a:defRPr/>
            </a:lvl3pPr>
            <a:lvl4pPr lvl="3" rtl="0" algn="r">
              <a:lnSpc>
                <a:spcPct val="100000"/>
              </a:lnSpc>
              <a:spcBef>
                <a:spcPts val="1600"/>
              </a:spcBef>
              <a:spcAft>
                <a:spcPts val="0"/>
              </a:spcAft>
              <a:buSzPts val="1400"/>
              <a:buNone/>
              <a:defRPr/>
            </a:lvl4pPr>
            <a:lvl5pPr lvl="4" rtl="0" algn="r">
              <a:lnSpc>
                <a:spcPct val="100000"/>
              </a:lnSpc>
              <a:spcBef>
                <a:spcPts val="1600"/>
              </a:spcBef>
              <a:spcAft>
                <a:spcPts val="0"/>
              </a:spcAft>
              <a:buSzPts val="1400"/>
              <a:buNone/>
              <a:defRPr/>
            </a:lvl5pPr>
            <a:lvl6pPr lvl="5" rtl="0" algn="r">
              <a:lnSpc>
                <a:spcPct val="100000"/>
              </a:lnSpc>
              <a:spcBef>
                <a:spcPts val="1600"/>
              </a:spcBef>
              <a:spcAft>
                <a:spcPts val="0"/>
              </a:spcAft>
              <a:buSzPts val="1400"/>
              <a:buNone/>
              <a:defRPr/>
            </a:lvl6pPr>
            <a:lvl7pPr lvl="6" rtl="0" algn="r">
              <a:lnSpc>
                <a:spcPct val="100000"/>
              </a:lnSpc>
              <a:spcBef>
                <a:spcPts val="1600"/>
              </a:spcBef>
              <a:spcAft>
                <a:spcPts val="0"/>
              </a:spcAft>
              <a:buSzPts val="1400"/>
              <a:buNone/>
              <a:defRPr/>
            </a:lvl7pPr>
            <a:lvl8pPr lvl="7" rtl="0" algn="r">
              <a:lnSpc>
                <a:spcPct val="100000"/>
              </a:lnSpc>
              <a:spcBef>
                <a:spcPts val="1600"/>
              </a:spcBef>
              <a:spcAft>
                <a:spcPts val="0"/>
              </a:spcAft>
              <a:buSzPts val="1400"/>
              <a:buNone/>
              <a:defRPr/>
            </a:lvl8pPr>
            <a:lvl9pPr lvl="8" rtl="0" algn="r">
              <a:lnSpc>
                <a:spcPct val="100000"/>
              </a:lnSpc>
              <a:spcBef>
                <a:spcPts val="1600"/>
              </a:spcBef>
              <a:spcAft>
                <a:spcPts val="1600"/>
              </a:spcAft>
              <a:buSzPts val="1400"/>
              <a:buNone/>
              <a:defRPr/>
            </a:lvl9pPr>
          </a:lstStyle>
          <a:p/>
        </p:txBody>
      </p:sp>
      <p:sp>
        <p:nvSpPr>
          <p:cNvPr id="803" name="Google Shape;803;p50"/>
          <p:cNvSpPr txBox="1"/>
          <p:nvPr>
            <p:ph idx="8" type="title"/>
          </p:nvPr>
        </p:nvSpPr>
        <p:spPr>
          <a:xfrm>
            <a:off x="5259231" y="3320352"/>
            <a:ext cx="2478000" cy="356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04" name="Google Shape;804;p50"/>
          <p:cNvSpPr txBox="1"/>
          <p:nvPr>
            <p:ph idx="9" type="subTitle"/>
          </p:nvPr>
        </p:nvSpPr>
        <p:spPr>
          <a:xfrm>
            <a:off x="5126625" y="3723138"/>
            <a:ext cx="2743200" cy="5028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
        <p:nvSpPr>
          <p:cNvPr id="805" name="Google Shape;805;p50"/>
          <p:cNvSpPr txBox="1"/>
          <p:nvPr>
            <p:ph hasCustomPrompt="1" idx="13" type="title"/>
          </p:nvPr>
        </p:nvSpPr>
        <p:spPr>
          <a:xfrm rot="1415">
            <a:off x="3594123" y="2389976"/>
            <a:ext cx="728700" cy="527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28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806" name="Google Shape;806;p50"/>
          <p:cNvSpPr txBox="1"/>
          <p:nvPr>
            <p:ph hasCustomPrompt="1" idx="14" type="title"/>
          </p:nvPr>
        </p:nvSpPr>
        <p:spPr>
          <a:xfrm rot="1410">
            <a:off x="7441336" y="4087433"/>
            <a:ext cx="731400" cy="5304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807" name="Google Shape;807;p50"/>
          <p:cNvSpPr txBox="1"/>
          <p:nvPr>
            <p:ph idx="15"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808" name="Google Shape;808;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09" name="Shape 809"/>
        <p:cNvGrpSpPr/>
        <p:nvPr/>
      </p:nvGrpSpPr>
      <p:grpSpPr>
        <a:xfrm>
          <a:off x="0" y="0"/>
          <a:ext cx="0" cy="0"/>
          <a:chOff x="0" y="0"/>
          <a:chExt cx="0" cy="0"/>
        </a:xfrm>
      </p:grpSpPr>
      <p:sp>
        <p:nvSpPr>
          <p:cNvPr id="810" name="Google Shape;810;p51"/>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1"/>
          <p:cNvSpPr txBox="1"/>
          <p:nvPr>
            <p:ph type="title"/>
          </p:nvPr>
        </p:nvSpPr>
        <p:spPr>
          <a:xfrm>
            <a:off x="720000" y="540000"/>
            <a:ext cx="79794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812" name="Google Shape;812;p51"/>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8" name="Shape 98"/>
        <p:cNvGrpSpPr/>
        <p:nvPr/>
      </p:nvGrpSpPr>
      <p:grpSpPr>
        <a:xfrm>
          <a:off x="0" y="0"/>
          <a:ext cx="0" cy="0"/>
          <a:chOff x="0" y="0"/>
          <a:chExt cx="0" cy="0"/>
        </a:xfrm>
      </p:grpSpPr>
      <p:sp>
        <p:nvSpPr>
          <p:cNvPr id="99" name="Google Shape;99;p6"/>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101" name="Google Shape;101;p6"/>
          <p:cNvGrpSpPr/>
          <p:nvPr/>
        </p:nvGrpSpPr>
        <p:grpSpPr>
          <a:xfrm>
            <a:off x="6092400" y="684900"/>
            <a:ext cx="2331600" cy="274500"/>
            <a:chOff x="720000" y="540000"/>
            <a:chExt cx="2331600" cy="274500"/>
          </a:xfrm>
        </p:grpSpPr>
        <p:sp>
          <p:nvSpPr>
            <p:cNvPr id="102" name="Google Shape;102;p6"/>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 name="Google Shape;103;p6"/>
            <p:cNvGrpSpPr/>
            <p:nvPr/>
          </p:nvGrpSpPr>
          <p:grpSpPr>
            <a:xfrm>
              <a:off x="2783393" y="590851"/>
              <a:ext cx="173819" cy="172772"/>
              <a:chOff x="1979925" y="448850"/>
              <a:chExt cx="79500" cy="79025"/>
            </a:xfrm>
          </p:grpSpPr>
          <p:sp>
            <p:nvSpPr>
              <p:cNvPr id="104" name="Google Shape;104;p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6" name="Google Shape;106;p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bg>
      <p:bgPr>
        <a:solidFill>
          <a:schemeClr val="accent3"/>
        </a:solidFill>
      </p:bgPr>
    </p:bg>
    <p:spTree>
      <p:nvGrpSpPr>
        <p:cNvPr id="814" name="Shape 814"/>
        <p:cNvGrpSpPr/>
        <p:nvPr/>
      </p:nvGrpSpPr>
      <p:grpSpPr>
        <a:xfrm>
          <a:off x="0" y="0"/>
          <a:ext cx="0" cy="0"/>
          <a:chOff x="0" y="0"/>
          <a:chExt cx="0" cy="0"/>
        </a:xfrm>
      </p:grpSpPr>
      <p:sp>
        <p:nvSpPr>
          <p:cNvPr id="815" name="Google Shape;815;p52"/>
          <p:cNvSpPr txBox="1"/>
          <p:nvPr>
            <p:ph type="title"/>
          </p:nvPr>
        </p:nvSpPr>
        <p:spPr>
          <a:xfrm rot="-949">
            <a:off x="5000625" y="4095469"/>
            <a:ext cx="3261600" cy="429300"/>
          </a:xfrm>
          <a:prstGeom prst="rect">
            <a:avLst/>
          </a:prstGeom>
          <a:noFill/>
          <a:ln>
            <a:noFill/>
          </a:ln>
        </p:spPr>
        <p:txBody>
          <a:bodyPr anchorCtr="0" anchor="ctr" bIns="91425" lIns="91425" spcFirstLastPara="1" rIns="91425" wrap="square" tIns="91425">
            <a:noAutofit/>
          </a:bodyPr>
          <a:lstStyle>
            <a:lvl1pPr lvl="0" rtl="0" algn="r">
              <a:spcBef>
                <a:spcPts val="0"/>
              </a:spcBef>
              <a:spcAft>
                <a:spcPts val="0"/>
              </a:spcAft>
              <a:buSzPts val="1800"/>
              <a:buNone/>
              <a:defRPr sz="2400">
                <a:solidFill>
                  <a:schemeClr val="accent1"/>
                </a:solidFill>
              </a:defRPr>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816" name="Google Shape;816;p52"/>
          <p:cNvSpPr txBox="1"/>
          <p:nvPr>
            <p:ph idx="1" type="subTitle"/>
          </p:nvPr>
        </p:nvSpPr>
        <p:spPr>
          <a:xfrm>
            <a:off x="3457500" y="2281875"/>
            <a:ext cx="4966500" cy="15186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2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17" name="Google Shape;817;p52"/>
          <p:cNvSpPr/>
          <p:nvPr/>
        </p:nvSpPr>
        <p:spPr>
          <a:xfrm rot="10800000">
            <a:off x="-47678" y="-1123946"/>
            <a:ext cx="15144703" cy="7029421"/>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2"/>
          <p:cNvSpPr/>
          <p:nvPr/>
        </p:nvSpPr>
        <p:spPr>
          <a:xfrm>
            <a:off x="8424000" y="-57150"/>
            <a:ext cx="838200" cy="80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19" name="Google Shape;819;p52"/>
          <p:cNvPicPr preferRelativeResize="0"/>
          <p:nvPr/>
        </p:nvPicPr>
        <p:blipFill>
          <a:blip r:embed="rId2">
            <a:alphaModFix/>
          </a:blip>
          <a:stretch>
            <a:fillRect/>
          </a:stretch>
        </p:blipFill>
        <p:spPr>
          <a:xfrm flipH="1" rot="2888599">
            <a:off x="-1356566" y="1746776"/>
            <a:ext cx="4761830" cy="5055598"/>
          </a:xfrm>
          <a:prstGeom prst="rect">
            <a:avLst/>
          </a:prstGeom>
          <a:noFill/>
          <a:ln>
            <a:noFill/>
          </a:ln>
        </p:spPr>
      </p:pic>
      <p:grpSp>
        <p:nvGrpSpPr>
          <p:cNvPr id="820" name="Google Shape;820;p52"/>
          <p:cNvGrpSpPr/>
          <p:nvPr/>
        </p:nvGrpSpPr>
        <p:grpSpPr>
          <a:xfrm>
            <a:off x="720000" y="540000"/>
            <a:ext cx="2331600" cy="274500"/>
            <a:chOff x="720000" y="540000"/>
            <a:chExt cx="2331600" cy="274500"/>
          </a:xfrm>
        </p:grpSpPr>
        <p:sp>
          <p:nvSpPr>
            <p:cNvPr id="821" name="Google Shape;821;p52"/>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2" name="Google Shape;822;p52"/>
            <p:cNvGrpSpPr/>
            <p:nvPr/>
          </p:nvGrpSpPr>
          <p:grpSpPr>
            <a:xfrm>
              <a:off x="2783393" y="590851"/>
              <a:ext cx="173819" cy="172772"/>
              <a:chOff x="1979925" y="448850"/>
              <a:chExt cx="79500" cy="79025"/>
            </a:xfrm>
          </p:grpSpPr>
          <p:sp>
            <p:nvSpPr>
              <p:cNvPr id="823" name="Google Shape;823;p52"/>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2"/>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5" name="Google Shape;825;p5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chemeClr val="accent3"/>
        </a:solidFill>
      </p:bgPr>
    </p:bg>
    <p:spTree>
      <p:nvGrpSpPr>
        <p:cNvPr id="826" name="Shape 826"/>
        <p:cNvGrpSpPr/>
        <p:nvPr/>
      </p:nvGrpSpPr>
      <p:grpSpPr>
        <a:xfrm>
          <a:off x="0" y="0"/>
          <a:ext cx="0" cy="0"/>
          <a:chOff x="0" y="0"/>
          <a:chExt cx="0" cy="0"/>
        </a:xfrm>
      </p:grpSpPr>
      <p:sp>
        <p:nvSpPr>
          <p:cNvPr id="827" name="Google Shape;827;p53"/>
          <p:cNvSpPr/>
          <p:nvPr/>
        </p:nvSpPr>
        <p:spPr>
          <a:xfrm rot="5400000">
            <a:off x="-1692465" y="-522098"/>
            <a:ext cx="7918815"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3"/>
          <p:cNvSpPr/>
          <p:nvPr/>
        </p:nvSpPr>
        <p:spPr>
          <a:xfrm>
            <a:off x="5581650" y="-85725"/>
            <a:ext cx="3648000" cy="5324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3"/>
          <p:cNvSpPr txBox="1"/>
          <p:nvPr>
            <p:ph type="title"/>
          </p:nvPr>
        </p:nvSpPr>
        <p:spPr>
          <a:xfrm>
            <a:off x="2124075" y="2263375"/>
            <a:ext cx="48960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30" name="Google Shape;830;p53"/>
          <p:cNvSpPr txBox="1"/>
          <p:nvPr>
            <p:ph hasCustomPrompt="1" idx="2" type="title"/>
          </p:nvPr>
        </p:nvSpPr>
        <p:spPr>
          <a:xfrm>
            <a:off x="3796950" y="1293624"/>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31" name="Google Shape;831;p53"/>
          <p:cNvSpPr txBox="1"/>
          <p:nvPr>
            <p:ph idx="1" type="subTitle"/>
          </p:nvPr>
        </p:nvSpPr>
        <p:spPr>
          <a:xfrm rot="710">
            <a:off x="2392050" y="3336624"/>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832" name="Google Shape;832;p53"/>
          <p:cNvGrpSpPr/>
          <p:nvPr/>
        </p:nvGrpSpPr>
        <p:grpSpPr>
          <a:xfrm>
            <a:off x="6092400" y="769825"/>
            <a:ext cx="2331600" cy="274500"/>
            <a:chOff x="720000" y="540000"/>
            <a:chExt cx="2331600" cy="274500"/>
          </a:xfrm>
        </p:grpSpPr>
        <p:sp>
          <p:nvSpPr>
            <p:cNvPr id="833" name="Google Shape;833;p53"/>
            <p:cNvSpPr/>
            <p:nvPr/>
          </p:nvSpPr>
          <p:spPr>
            <a:xfrm>
              <a:off x="720000" y="540000"/>
              <a:ext cx="2331600" cy="274500"/>
            </a:xfrm>
            <a:prstGeom prst="roundRect">
              <a:avLst>
                <a:gd fmla="val 50000" name="adj"/>
              </a:avLst>
            </a:prstGeom>
            <a:solidFill>
              <a:schemeClr val="lt1"/>
            </a:solidFill>
            <a:ln cap="flat" cmpd="sng" w="190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 name="Google Shape;834;p53"/>
            <p:cNvGrpSpPr/>
            <p:nvPr/>
          </p:nvGrpSpPr>
          <p:grpSpPr>
            <a:xfrm>
              <a:off x="2783393" y="590851"/>
              <a:ext cx="173819" cy="172772"/>
              <a:chOff x="1979925" y="448850"/>
              <a:chExt cx="79500" cy="79025"/>
            </a:xfrm>
          </p:grpSpPr>
          <p:sp>
            <p:nvSpPr>
              <p:cNvPr id="835" name="Google Shape;835;p5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37" name="Google Shape;837;p5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bg>
      <p:bgPr>
        <a:solidFill>
          <a:schemeClr val="accent3"/>
        </a:solidFill>
      </p:bgPr>
    </p:bg>
    <p:spTree>
      <p:nvGrpSpPr>
        <p:cNvPr id="838" name="Shape 838"/>
        <p:cNvGrpSpPr/>
        <p:nvPr/>
      </p:nvGrpSpPr>
      <p:grpSpPr>
        <a:xfrm>
          <a:off x="0" y="0"/>
          <a:ext cx="0" cy="0"/>
          <a:chOff x="0" y="0"/>
          <a:chExt cx="0" cy="0"/>
        </a:xfrm>
      </p:grpSpPr>
      <p:sp>
        <p:nvSpPr>
          <p:cNvPr id="839" name="Google Shape;839;p54"/>
          <p:cNvSpPr/>
          <p:nvPr/>
        </p:nvSpPr>
        <p:spPr>
          <a:xfrm rot="10800000">
            <a:off x="-769751" y="-655489"/>
            <a:ext cx="10683501" cy="6734164"/>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4"/>
          <p:cNvSpPr txBox="1"/>
          <p:nvPr>
            <p:ph type="title"/>
          </p:nvPr>
        </p:nvSpPr>
        <p:spPr>
          <a:xfrm>
            <a:off x="2391900" y="2880650"/>
            <a:ext cx="43602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41" name="Google Shape;841;p54"/>
          <p:cNvSpPr txBox="1"/>
          <p:nvPr>
            <p:ph hasCustomPrompt="1" idx="2" type="title"/>
          </p:nvPr>
        </p:nvSpPr>
        <p:spPr>
          <a:xfrm>
            <a:off x="3796950" y="1910899"/>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42" name="Google Shape;842;p54"/>
          <p:cNvSpPr txBox="1"/>
          <p:nvPr>
            <p:ph idx="1" type="subTitle"/>
          </p:nvPr>
        </p:nvSpPr>
        <p:spPr>
          <a:xfrm rot="710">
            <a:off x="2392050" y="3923399"/>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843" name="Google Shape;843;p54"/>
          <p:cNvGrpSpPr/>
          <p:nvPr/>
        </p:nvGrpSpPr>
        <p:grpSpPr>
          <a:xfrm>
            <a:off x="720000" y="540000"/>
            <a:ext cx="2331600" cy="274500"/>
            <a:chOff x="720000" y="540000"/>
            <a:chExt cx="2331600" cy="274500"/>
          </a:xfrm>
        </p:grpSpPr>
        <p:sp>
          <p:nvSpPr>
            <p:cNvPr id="844" name="Google Shape;844;p5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5" name="Google Shape;845;p54"/>
            <p:cNvGrpSpPr/>
            <p:nvPr/>
          </p:nvGrpSpPr>
          <p:grpSpPr>
            <a:xfrm>
              <a:off x="2783393" y="590851"/>
              <a:ext cx="173819" cy="172772"/>
              <a:chOff x="1979925" y="448850"/>
              <a:chExt cx="79500" cy="79025"/>
            </a:xfrm>
          </p:grpSpPr>
          <p:sp>
            <p:nvSpPr>
              <p:cNvPr id="846" name="Google Shape;846;p5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848" name="Google Shape;848;p54"/>
          <p:cNvPicPr preferRelativeResize="0"/>
          <p:nvPr/>
        </p:nvPicPr>
        <p:blipFill>
          <a:blip r:embed="rId2">
            <a:alphaModFix/>
          </a:blip>
          <a:stretch>
            <a:fillRect/>
          </a:stretch>
        </p:blipFill>
        <p:spPr>
          <a:xfrm flipH="1" rot="-9739595">
            <a:off x="6771401" y="-107660"/>
            <a:ext cx="3176348" cy="2098446"/>
          </a:xfrm>
          <a:prstGeom prst="rect">
            <a:avLst/>
          </a:prstGeom>
          <a:noFill/>
          <a:ln>
            <a:noFill/>
          </a:ln>
        </p:spPr>
      </p:pic>
      <p:sp>
        <p:nvSpPr>
          <p:cNvPr id="849" name="Google Shape;849;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3">
    <p:bg>
      <p:bgPr>
        <a:solidFill>
          <a:schemeClr val="accent3"/>
        </a:solidFill>
      </p:bgPr>
    </p:bg>
    <p:spTree>
      <p:nvGrpSpPr>
        <p:cNvPr id="850" name="Shape 850"/>
        <p:cNvGrpSpPr/>
        <p:nvPr/>
      </p:nvGrpSpPr>
      <p:grpSpPr>
        <a:xfrm>
          <a:off x="0" y="0"/>
          <a:ext cx="0" cy="0"/>
          <a:chOff x="0" y="0"/>
          <a:chExt cx="0" cy="0"/>
        </a:xfrm>
      </p:grpSpPr>
      <p:sp>
        <p:nvSpPr>
          <p:cNvPr id="851" name="Google Shape;851;p55"/>
          <p:cNvSpPr/>
          <p:nvPr/>
        </p:nvSpPr>
        <p:spPr>
          <a:xfrm>
            <a:off x="-1200275" y="-146750"/>
            <a:ext cx="11544335" cy="5743505"/>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5"/>
          <p:cNvSpPr txBox="1"/>
          <p:nvPr>
            <p:ph type="title"/>
          </p:nvPr>
        </p:nvSpPr>
        <p:spPr>
          <a:xfrm>
            <a:off x="2105025" y="1509750"/>
            <a:ext cx="49341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3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53" name="Google Shape;853;p55"/>
          <p:cNvSpPr txBox="1"/>
          <p:nvPr>
            <p:ph hasCustomPrompt="1" idx="2" type="title"/>
          </p:nvPr>
        </p:nvSpPr>
        <p:spPr>
          <a:xfrm>
            <a:off x="3796950" y="539999"/>
            <a:ext cx="1550100" cy="9690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000"/>
              <a:buNone/>
              <a:defRPr sz="7500">
                <a:solidFill>
                  <a:schemeClr val="accen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854" name="Google Shape;854;p55"/>
          <p:cNvSpPr txBox="1"/>
          <p:nvPr>
            <p:ph idx="1" type="subTitle"/>
          </p:nvPr>
        </p:nvSpPr>
        <p:spPr>
          <a:xfrm rot="710">
            <a:off x="2392050" y="2579112"/>
            <a:ext cx="4359900" cy="3450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855" name="Google Shape;855;p55"/>
          <p:cNvGrpSpPr/>
          <p:nvPr/>
        </p:nvGrpSpPr>
        <p:grpSpPr>
          <a:xfrm>
            <a:off x="6092400" y="4329000"/>
            <a:ext cx="2331600" cy="274500"/>
            <a:chOff x="720000" y="540000"/>
            <a:chExt cx="2331600" cy="274500"/>
          </a:xfrm>
        </p:grpSpPr>
        <p:sp>
          <p:nvSpPr>
            <p:cNvPr id="856" name="Google Shape;856;p5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7" name="Google Shape;857;p55"/>
            <p:cNvGrpSpPr/>
            <p:nvPr/>
          </p:nvGrpSpPr>
          <p:grpSpPr>
            <a:xfrm>
              <a:off x="2783393" y="590851"/>
              <a:ext cx="173819" cy="172772"/>
              <a:chOff x="1979925" y="448850"/>
              <a:chExt cx="79500" cy="79025"/>
            </a:xfrm>
          </p:grpSpPr>
          <p:sp>
            <p:nvSpPr>
              <p:cNvPr id="858" name="Google Shape;858;p5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60" name="Google Shape;860;p5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MAIN_POINT_1">
    <p:bg>
      <p:bgPr>
        <a:solidFill>
          <a:schemeClr val="accent3"/>
        </a:solidFill>
      </p:bgPr>
    </p:bg>
    <p:spTree>
      <p:nvGrpSpPr>
        <p:cNvPr id="861" name="Shape 861"/>
        <p:cNvGrpSpPr/>
        <p:nvPr/>
      </p:nvGrpSpPr>
      <p:grpSpPr>
        <a:xfrm>
          <a:off x="0" y="0"/>
          <a:ext cx="0" cy="0"/>
          <a:chOff x="0" y="0"/>
          <a:chExt cx="0" cy="0"/>
        </a:xfrm>
      </p:grpSpPr>
      <p:sp>
        <p:nvSpPr>
          <p:cNvPr id="862" name="Google Shape;862;p56"/>
          <p:cNvSpPr/>
          <p:nvPr/>
        </p:nvSpPr>
        <p:spPr>
          <a:xfrm>
            <a:off x="-28575" y="-66675"/>
            <a:ext cx="1371600" cy="5305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6"/>
          <p:cNvSpPr/>
          <p:nvPr/>
        </p:nvSpPr>
        <p:spPr>
          <a:xfrm rot="10800000">
            <a:off x="1019176" y="-685781"/>
            <a:ext cx="8007602" cy="6493954"/>
          </a:xfrm>
          <a:custGeom>
            <a:rect b="b" l="l" r="r" t="t"/>
            <a:pathLst>
              <a:path extrusionOk="0" h="45586" w="63502">
                <a:moveTo>
                  <a:pt x="50853" y="0"/>
                </a:moveTo>
                <a:cubicBezTo>
                  <a:pt x="42114" y="0"/>
                  <a:pt x="35310" y="5109"/>
                  <a:pt x="31860" y="10116"/>
                </a:cubicBezTo>
                <a:cubicBezTo>
                  <a:pt x="27055" y="17094"/>
                  <a:pt x="17289" y="15987"/>
                  <a:pt x="11090" y="21695"/>
                </a:cubicBezTo>
                <a:cubicBezTo>
                  <a:pt x="0" y="31909"/>
                  <a:pt x="6141" y="45586"/>
                  <a:pt x="6141" y="45586"/>
                </a:cubicBezTo>
                <a:lnTo>
                  <a:pt x="63502" y="45586"/>
                </a:lnTo>
                <a:lnTo>
                  <a:pt x="63502" y="3471"/>
                </a:lnTo>
                <a:cubicBezTo>
                  <a:pt x="58987" y="1005"/>
                  <a:pt x="54730" y="0"/>
                  <a:pt x="508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6"/>
          <p:cNvSpPr/>
          <p:nvPr/>
        </p:nvSpPr>
        <p:spPr>
          <a:xfrm rot="10800000">
            <a:off x="3275667" y="4321496"/>
            <a:ext cx="2589842" cy="2120158"/>
          </a:xfrm>
          <a:custGeom>
            <a:rect b="b" l="l" r="r" t="t"/>
            <a:pathLst>
              <a:path extrusionOk="0" h="14883" w="20538">
                <a:moveTo>
                  <a:pt x="15672" y="1"/>
                </a:moveTo>
                <a:cubicBezTo>
                  <a:pt x="13127" y="1"/>
                  <a:pt x="9110" y="1757"/>
                  <a:pt x="6451" y="4171"/>
                </a:cubicBezTo>
                <a:cubicBezTo>
                  <a:pt x="2974" y="7328"/>
                  <a:pt x="1" y="14883"/>
                  <a:pt x="2607" y="14883"/>
                </a:cubicBezTo>
                <a:cubicBezTo>
                  <a:pt x="3310" y="14883"/>
                  <a:pt x="4418" y="14334"/>
                  <a:pt x="6031" y="13002"/>
                </a:cubicBezTo>
                <a:cubicBezTo>
                  <a:pt x="6031" y="13002"/>
                  <a:pt x="11223" y="7148"/>
                  <a:pt x="15880" y="5049"/>
                </a:cubicBezTo>
                <a:cubicBezTo>
                  <a:pt x="20537" y="2949"/>
                  <a:pt x="18936" y="577"/>
                  <a:pt x="16529" y="80"/>
                </a:cubicBezTo>
                <a:cubicBezTo>
                  <a:pt x="16269" y="27"/>
                  <a:pt x="15981" y="1"/>
                  <a:pt x="1567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5" name="Google Shape;865;p56"/>
          <p:cNvGrpSpPr/>
          <p:nvPr/>
        </p:nvGrpSpPr>
        <p:grpSpPr>
          <a:xfrm>
            <a:off x="6092400" y="3961500"/>
            <a:ext cx="2331600" cy="274500"/>
            <a:chOff x="720000" y="540000"/>
            <a:chExt cx="2331600" cy="274500"/>
          </a:xfrm>
        </p:grpSpPr>
        <p:sp>
          <p:nvSpPr>
            <p:cNvPr id="866" name="Google Shape;866;p56"/>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 name="Google Shape;867;p56"/>
            <p:cNvGrpSpPr/>
            <p:nvPr/>
          </p:nvGrpSpPr>
          <p:grpSpPr>
            <a:xfrm>
              <a:off x="2783393" y="590851"/>
              <a:ext cx="173819" cy="172772"/>
              <a:chOff x="1979925" y="448850"/>
              <a:chExt cx="79500" cy="79025"/>
            </a:xfrm>
          </p:grpSpPr>
          <p:sp>
            <p:nvSpPr>
              <p:cNvPr id="868" name="Google Shape;868;p5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70" name="Google Shape;870;p56"/>
          <p:cNvSpPr txBox="1"/>
          <p:nvPr>
            <p:ph idx="1" type="subTitle"/>
          </p:nvPr>
        </p:nvSpPr>
        <p:spPr>
          <a:xfrm rot="229">
            <a:off x="833425" y="3267875"/>
            <a:ext cx="4510200" cy="691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71" name="Google Shape;871;p56"/>
          <p:cNvSpPr txBox="1"/>
          <p:nvPr>
            <p:ph type="title"/>
          </p:nvPr>
        </p:nvSpPr>
        <p:spPr>
          <a:xfrm>
            <a:off x="720000" y="1176125"/>
            <a:ext cx="6895800" cy="1903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120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872" name="Google Shape;872;p5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
    <p:bg>
      <p:bgPr>
        <a:solidFill>
          <a:schemeClr val="accent3"/>
        </a:solidFill>
      </p:bgPr>
    </p:bg>
    <p:spTree>
      <p:nvGrpSpPr>
        <p:cNvPr id="873" name="Shape 873"/>
        <p:cNvGrpSpPr/>
        <p:nvPr/>
      </p:nvGrpSpPr>
      <p:grpSpPr>
        <a:xfrm>
          <a:off x="0" y="0"/>
          <a:ext cx="0" cy="0"/>
          <a:chOff x="0" y="0"/>
          <a:chExt cx="0" cy="0"/>
        </a:xfrm>
      </p:grpSpPr>
      <p:sp>
        <p:nvSpPr>
          <p:cNvPr id="874" name="Google Shape;874;p57"/>
          <p:cNvSpPr/>
          <p:nvPr/>
        </p:nvSpPr>
        <p:spPr>
          <a:xfrm flipH="1" rot="6314649">
            <a:off x="-183300" y="-1965753"/>
            <a:ext cx="9663021" cy="9927253"/>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7"/>
          <p:cNvSpPr txBox="1"/>
          <p:nvPr>
            <p:ph type="title"/>
          </p:nvPr>
        </p:nvSpPr>
        <p:spPr>
          <a:xfrm>
            <a:off x="720000" y="2099463"/>
            <a:ext cx="3852000" cy="15810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876" name="Google Shape;876;p57"/>
          <p:cNvSpPr txBox="1"/>
          <p:nvPr>
            <p:ph idx="1" type="subTitle"/>
          </p:nvPr>
        </p:nvSpPr>
        <p:spPr>
          <a:xfrm rot="-268">
            <a:off x="720000" y="3784051"/>
            <a:ext cx="3852000" cy="8193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grpSp>
        <p:nvGrpSpPr>
          <p:cNvPr id="877" name="Google Shape;877;p57"/>
          <p:cNvGrpSpPr/>
          <p:nvPr/>
        </p:nvGrpSpPr>
        <p:grpSpPr>
          <a:xfrm>
            <a:off x="720000" y="540000"/>
            <a:ext cx="2331600" cy="274500"/>
            <a:chOff x="720000" y="540000"/>
            <a:chExt cx="2331600" cy="274500"/>
          </a:xfrm>
        </p:grpSpPr>
        <p:sp>
          <p:nvSpPr>
            <p:cNvPr id="878" name="Google Shape;878;p5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 name="Google Shape;879;p57"/>
            <p:cNvGrpSpPr/>
            <p:nvPr/>
          </p:nvGrpSpPr>
          <p:grpSpPr>
            <a:xfrm>
              <a:off x="2783393" y="590851"/>
              <a:ext cx="173819" cy="172772"/>
              <a:chOff x="1979925" y="448850"/>
              <a:chExt cx="79500" cy="79025"/>
            </a:xfrm>
          </p:grpSpPr>
          <p:sp>
            <p:nvSpPr>
              <p:cNvPr id="880" name="Google Shape;880;p5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82" name="Google Shape;882;p5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_1">
    <p:bg>
      <p:bgPr>
        <a:solidFill>
          <a:schemeClr val="dk2"/>
        </a:solidFill>
      </p:bgPr>
    </p:bg>
    <p:spTree>
      <p:nvGrpSpPr>
        <p:cNvPr id="883" name="Shape 883"/>
        <p:cNvGrpSpPr/>
        <p:nvPr/>
      </p:nvGrpSpPr>
      <p:grpSpPr>
        <a:xfrm>
          <a:off x="0" y="0"/>
          <a:ext cx="0" cy="0"/>
          <a:chOff x="0" y="0"/>
          <a:chExt cx="0" cy="0"/>
        </a:xfrm>
      </p:grpSpPr>
      <p:sp>
        <p:nvSpPr>
          <p:cNvPr id="884" name="Google Shape;884;p58"/>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8"/>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8"/>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887" name="Google Shape;887;p58"/>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888" name="Google Shape;888;p58"/>
          <p:cNvGrpSpPr/>
          <p:nvPr/>
        </p:nvGrpSpPr>
        <p:grpSpPr>
          <a:xfrm>
            <a:off x="6092400" y="684900"/>
            <a:ext cx="2331600" cy="274500"/>
            <a:chOff x="720000" y="540000"/>
            <a:chExt cx="2331600" cy="274500"/>
          </a:xfrm>
        </p:grpSpPr>
        <p:sp>
          <p:nvSpPr>
            <p:cNvPr id="889" name="Google Shape;889;p5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 name="Google Shape;890;p58"/>
            <p:cNvGrpSpPr/>
            <p:nvPr/>
          </p:nvGrpSpPr>
          <p:grpSpPr>
            <a:xfrm>
              <a:off x="2783393" y="590851"/>
              <a:ext cx="173819" cy="172772"/>
              <a:chOff x="1979925" y="448850"/>
              <a:chExt cx="79500" cy="79025"/>
            </a:xfrm>
          </p:grpSpPr>
          <p:sp>
            <p:nvSpPr>
              <p:cNvPr id="891" name="Google Shape;891;p5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93" name="Google Shape;893;p58"/>
          <p:cNvSpPr/>
          <p:nvPr/>
        </p:nvSpPr>
        <p:spPr>
          <a:xfrm flipH="1">
            <a:off x="-316480" y="1348049"/>
            <a:ext cx="1224600" cy="12237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 name="Google Shape;894;p58"/>
          <p:cNvGrpSpPr/>
          <p:nvPr/>
        </p:nvGrpSpPr>
        <p:grpSpPr>
          <a:xfrm rot="-3224178">
            <a:off x="630163" y="1782833"/>
            <a:ext cx="943721" cy="836097"/>
            <a:chOff x="1399025" y="2076850"/>
            <a:chExt cx="943725" cy="836100"/>
          </a:xfrm>
        </p:grpSpPr>
        <p:sp>
          <p:nvSpPr>
            <p:cNvPr id="895" name="Google Shape;895;p58"/>
            <p:cNvSpPr/>
            <p:nvPr/>
          </p:nvSpPr>
          <p:spPr>
            <a:xfrm>
              <a:off x="1415050" y="2076850"/>
              <a:ext cx="927700" cy="836100"/>
            </a:xfrm>
            <a:custGeom>
              <a:rect b="b" l="l" r="r" t="t"/>
              <a:pathLst>
                <a:path extrusionOk="0" h="33444" w="37108">
                  <a:moveTo>
                    <a:pt x="10840" y="1"/>
                  </a:moveTo>
                  <a:cubicBezTo>
                    <a:pt x="10782" y="1"/>
                    <a:pt x="10723" y="7"/>
                    <a:pt x="10665" y="20"/>
                  </a:cubicBezTo>
                  <a:lnTo>
                    <a:pt x="9858" y="200"/>
                  </a:lnTo>
                  <a:lnTo>
                    <a:pt x="9929" y="1064"/>
                  </a:lnTo>
                  <a:lnTo>
                    <a:pt x="0" y="17920"/>
                  </a:lnTo>
                  <a:lnTo>
                    <a:pt x="9635" y="23529"/>
                  </a:lnTo>
                  <a:lnTo>
                    <a:pt x="10511" y="29352"/>
                  </a:lnTo>
                  <a:lnTo>
                    <a:pt x="10787" y="30590"/>
                  </a:lnTo>
                  <a:lnTo>
                    <a:pt x="11502" y="30590"/>
                  </a:lnTo>
                  <a:cubicBezTo>
                    <a:pt x="11603" y="30590"/>
                    <a:pt x="11702" y="30571"/>
                    <a:pt x="11796" y="30535"/>
                  </a:cubicBezTo>
                  <a:lnTo>
                    <a:pt x="17685" y="28214"/>
                  </a:lnTo>
                  <a:lnTo>
                    <a:pt x="25990" y="33444"/>
                  </a:lnTo>
                  <a:lnTo>
                    <a:pt x="26843" y="33294"/>
                  </a:lnTo>
                  <a:cubicBezTo>
                    <a:pt x="27076" y="33253"/>
                    <a:pt x="27280" y="33112"/>
                    <a:pt x="27399" y="32907"/>
                  </a:cubicBezTo>
                  <a:lnTo>
                    <a:pt x="36887" y="16622"/>
                  </a:lnTo>
                  <a:cubicBezTo>
                    <a:pt x="37108" y="16244"/>
                    <a:pt x="36985" y="15758"/>
                    <a:pt x="36610" y="15531"/>
                  </a:cubicBezTo>
                  <a:lnTo>
                    <a:pt x="11257" y="117"/>
                  </a:lnTo>
                  <a:cubicBezTo>
                    <a:pt x="11131" y="40"/>
                    <a:pt x="10986" y="1"/>
                    <a:pt x="108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8"/>
            <p:cNvSpPr/>
            <p:nvPr/>
          </p:nvSpPr>
          <p:spPr>
            <a:xfrm>
              <a:off x="1399025" y="2080575"/>
              <a:ext cx="921075" cy="832375"/>
            </a:xfrm>
            <a:custGeom>
              <a:rect b="b" l="l" r="r" t="t"/>
              <a:pathLst>
                <a:path extrusionOk="0" h="33295" w="36843">
                  <a:moveTo>
                    <a:pt x="10808" y="1"/>
                  </a:moveTo>
                  <a:cubicBezTo>
                    <a:pt x="10469" y="1"/>
                    <a:pt x="10139" y="175"/>
                    <a:pt x="9955" y="488"/>
                  </a:cubicBezTo>
                  <a:lnTo>
                    <a:pt x="278" y="16915"/>
                  </a:lnTo>
                  <a:cubicBezTo>
                    <a:pt x="0" y="17387"/>
                    <a:pt x="158" y="17996"/>
                    <a:pt x="632" y="18271"/>
                  </a:cubicBezTo>
                  <a:lnTo>
                    <a:pt x="8998" y="23142"/>
                  </a:lnTo>
                  <a:cubicBezTo>
                    <a:pt x="9257" y="23293"/>
                    <a:pt x="9433" y="23553"/>
                    <a:pt x="9478" y="23849"/>
                  </a:cubicBezTo>
                  <a:lnTo>
                    <a:pt x="10344" y="29602"/>
                  </a:lnTo>
                  <a:cubicBezTo>
                    <a:pt x="10419" y="30103"/>
                    <a:pt x="10850" y="30445"/>
                    <a:pt x="11321" y="30445"/>
                  </a:cubicBezTo>
                  <a:cubicBezTo>
                    <a:pt x="11443" y="30445"/>
                    <a:pt x="11567" y="30422"/>
                    <a:pt x="11689" y="30373"/>
                  </a:cubicBezTo>
                  <a:lnTo>
                    <a:pt x="17001" y="28250"/>
                  </a:lnTo>
                  <a:cubicBezTo>
                    <a:pt x="17119" y="28202"/>
                    <a:pt x="17243" y="28179"/>
                    <a:pt x="17367" y="28179"/>
                  </a:cubicBezTo>
                  <a:cubicBezTo>
                    <a:pt x="17546" y="28179"/>
                    <a:pt x="17724" y="28227"/>
                    <a:pt x="17881" y="28322"/>
                  </a:cubicBezTo>
                  <a:lnTo>
                    <a:pt x="25834" y="33151"/>
                  </a:lnTo>
                  <a:cubicBezTo>
                    <a:pt x="25995" y="33249"/>
                    <a:pt x="26172" y="33295"/>
                    <a:pt x="26347" y="33295"/>
                  </a:cubicBezTo>
                  <a:cubicBezTo>
                    <a:pt x="26687" y="33295"/>
                    <a:pt x="27020" y="33119"/>
                    <a:pt x="27203" y="32802"/>
                  </a:cubicBezTo>
                  <a:lnTo>
                    <a:pt x="36572" y="16630"/>
                  </a:lnTo>
                  <a:cubicBezTo>
                    <a:pt x="36842" y="16163"/>
                    <a:pt x="36690" y="15568"/>
                    <a:pt x="36231" y="15288"/>
                  </a:cubicBezTo>
                  <a:lnTo>
                    <a:pt x="11321" y="145"/>
                  </a:lnTo>
                  <a:cubicBezTo>
                    <a:pt x="11160" y="47"/>
                    <a:pt x="10983" y="1"/>
                    <a:pt x="10808"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 name="Google Shape;897;p58"/>
          <p:cNvSpPr/>
          <p:nvPr/>
        </p:nvSpPr>
        <p:spPr>
          <a:xfrm flipH="1">
            <a:off x="8075045" y="3295649"/>
            <a:ext cx="1224600" cy="12237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 name="Google Shape;898;p58"/>
          <p:cNvGrpSpPr/>
          <p:nvPr/>
        </p:nvGrpSpPr>
        <p:grpSpPr>
          <a:xfrm rot="-858307">
            <a:off x="7887346" y="3350079"/>
            <a:ext cx="492804" cy="416864"/>
            <a:chOff x="1477075" y="1122475"/>
            <a:chExt cx="237775" cy="201125"/>
          </a:xfrm>
        </p:grpSpPr>
        <p:sp>
          <p:nvSpPr>
            <p:cNvPr id="899" name="Google Shape;899;p58"/>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8"/>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58"/>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58"/>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58"/>
          <p:cNvGrpSpPr/>
          <p:nvPr/>
        </p:nvGrpSpPr>
        <p:grpSpPr>
          <a:xfrm>
            <a:off x="366825" y="2286913"/>
            <a:ext cx="1078525" cy="774400"/>
            <a:chOff x="4972825" y="2605125"/>
            <a:chExt cx="1078525" cy="774400"/>
          </a:xfrm>
        </p:grpSpPr>
        <p:sp>
          <p:nvSpPr>
            <p:cNvPr id="904" name="Google Shape;904;p58"/>
            <p:cNvSpPr/>
            <p:nvPr/>
          </p:nvSpPr>
          <p:spPr>
            <a:xfrm>
              <a:off x="4972825" y="2605125"/>
              <a:ext cx="1064450" cy="594500"/>
            </a:xfrm>
            <a:custGeom>
              <a:rect b="b" l="l" r="r" t="t"/>
              <a:pathLst>
                <a:path extrusionOk="0" h="23780" w="42578">
                  <a:moveTo>
                    <a:pt x="5669" y="1"/>
                  </a:moveTo>
                  <a:cubicBezTo>
                    <a:pt x="4662" y="1"/>
                    <a:pt x="3784" y="718"/>
                    <a:pt x="3596" y="1724"/>
                  </a:cubicBezTo>
                  <a:lnTo>
                    <a:pt x="48" y="20646"/>
                  </a:lnTo>
                  <a:cubicBezTo>
                    <a:pt x="8" y="20859"/>
                    <a:pt x="1" y="21078"/>
                    <a:pt x="27" y="21293"/>
                  </a:cubicBezTo>
                  <a:lnTo>
                    <a:pt x="1101" y="23780"/>
                  </a:lnTo>
                  <a:lnTo>
                    <a:pt x="5421" y="4305"/>
                  </a:lnTo>
                  <a:lnTo>
                    <a:pt x="42578" y="6659"/>
                  </a:lnTo>
                  <a:lnTo>
                    <a:pt x="41379" y="4420"/>
                  </a:lnTo>
                  <a:cubicBezTo>
                    <a:pt x="41071" y="3701"/>
                    <a:pt x="40392" y="3212"/>
                    <a:pt x="39613" y="3147"/>
                  </a:cubicBezTo>
                  <a:lnTo>
                    <a:pt x="5845" y="8"/>
                  </a:lnTo>
                  <a:cubicBezTo>
                    <a:pt x="5786" y="3"/>
                    <a:pt x="5727" y="1"/>
                    <a:pt x="56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58"/>
            <p:cNvSpPr/>
            <p:nvPr/>
          </p:nvSpPr>
          <p:spPr>
            <a:xfrm>
              <a:off x="4989100" y="2683800"/>
              <a:ext cx="1062250" cy="695725"/>
            </a:xfrm>
            <a:custGeom>
              <a:rect b="b" l="l" r="r" t="t"/>
              <a:pathLst>
                <a:path extrusionOk="0" h="27829" w="42490">
                  <a:moveTo>
                    <a:pt x="5554" y="0"/>
                  </a:moveTo>
                  <a:cubicBezTo>
                    <a:pt x="4545" y="0"/>
                    <a:pt x="3666" y="720"/>
                    <a:pt x="3479" y="1726"/>
                  </a:cubicBezTo>
                  <a:lnTo>
                    <a:pt x="231" y="19249"/>
                  </a:lnTo>
                  <a:cubicBezTo>
                    <a:pt x="0" y="20491"/>
                    <a:pt x="905" y="21657"/>
                    <a:pt x="2165" y="21741"/>
                  </a:cubicBezTo>
                  <a:lnTo>
                    <a:pt x="11574" y="22371"/>
                  </a:lnTo>
                  <a:cubicBezTo>
                    <a:pt x="12221" y="22415"/>
                    <a:pt x="12813" y="22753"/>
                    <a:pt x="13179" y="23290"/>
                  </a:cubicBezTo>
                  <a:lnTo>
                    <a:pt x="15638" y="26905"/>
                  </a:lnTo>
                  <a:cubicBezTo>
                    <a:pt x="16050" y="27509"/>
                    <a:pt x="16714" y="27829"/>
                    <a:pt x="17386" y="27829"/>
                  </a:cubicBezTo>
                  <a:cubicBezTo>
                    <a:pt x="17864" y="27829"/>
                    <a:pt x="18347" y="27667"/>
                    <a:pt x="18745" y="27330"/>
                  </a:cubicBezTo>
                  <a:lnTo>
                    <a:pt x="22646" y="24039"/>
                  </a:lnTo>
                  <a:cubicBezTo>
                    <a:pt x="23029" y="23717"/>
                    <a:pt x="23512" y="23542"/>
                    <a:pt x="24010" y="23542"/>
                  </a:cubicBezTo>
                  <a:cubicBezTo>
                    <a:pt x="24050" y="23542"/>
                    <a:pt x="24091" y="23543"/>
                    <a:pt x="24132" y="23545"/>
                  </a:cubicBezTo>
                  <a:lnTo>
                    <a:pt x="35116" y="24188"/>
                  </a:lnTo>
                  <a:cubicBezTo>
                    <a:pt x="35158" y="24191"/>
                    <a:pt x="35199" y="24192"/>
                    <a:pt x="35241" y="24192"/>
                  </a:cubicBezTo>
                  <a:cubicBezTo>
                    <a:pt x="36183" y="24192"/>
                    <a:pt x="37020" y="23563"/>
                    <a:pt x="37274" y="22645"/>
                  </a:cubicBezTo>
                  <a:lnTo>
                    <a:pt x="42133" y="5131"/>
                  </a:lnTo>
                  <a:cubicBezTo>
                    <a:pt x="42490" y="3845"/>
                    <a:pt x="41579" y="2555"/>
                    <a:pt x="40248" y="2460"/>
                  </a:cubicBezTo>
                  <a:lnTo>
                    <a:pt x="5705" y="5"/>
                  </a:lnTo>
                  <a:cubicBezTo>
                    <a:pt x="5654" y="2"/>
                    <a:pt x="5604" y="0"/>
                    <a:pt x="5554" y="0"/>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 name="Google Shape;906;p5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ONE_COLUMN_TEXT_1_1_1">
    <p:bg>
      <p:bgPr>
        <a:solidFill>
          <a:schemeClr val="dk2"/>
        </a:solidFill>
      </p:bgPr>
    </p:bg>
    <p:spTree>
      <p:nvGrpSpPr>
        <p:cNvPr id="907" name="Shape 907"/>
        <p:cNvGrpSpPr/>
        <p:nvPr/>
      </p:nvGrpSpPr>
      <p:grpSpPr>
        <a:xfrm>
          <a:off x="0" y="0"/>
          <a:ext cx="0" cy="0"/>
          <a:chOff x="0" y="0"/>
          <a:chExt cx="0" cy="0"/>
        </a:xfrm>
      </p:grpSpPr>
      <p:sp>
        <p:nvSpPr>
          <p:cNvPr id="908" name="Google Shape;908;p59"/>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9"/>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9"/>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911" name="Google Shape;911;p59"/>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912" name="Google Shape;912;p59"/>
          <p:cNvGrpSpPr/>
          <p:nvPr/>
        </p:nvGrpSpPr>
        <p:grpSpPr>
          <a:xfrm>
            <a:off x="6092400" y="684900"/>
            <a:ext cx="2331600" cy="274500"/>
            <a:chOff x="720000" y="540000"/>
            <a:chExt cx="2331600" cy="274500"/>
          </a:xfrm>
        </p:grpSpPr>
        <p:sp>
          <p:nvSpPr>
            <p:cNvPr id="913" name="Google Shape;913;p5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 name="Google Shape;914;p59"/>
            <p:cNvGrpSpPr/>
            <p:nvPr/>
          </p:nvGrpSpPr>
          <p:grpSpPr>
            <a:xfrm>
              <a:off x="2783393" y="590851"/>
              <a:ext cx="173819" cy="172772"/>
              <a:chOff x="1979925" y="448850"/>
              <a:chExt cx="79500" cy="79025"/>
            </a:xfrm>
          </p:grpSpPr>
          <p:sp>
            <p:nvSpPr>
              <p:cNvPr id="915" name="Google Shape;915;p5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5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917" name="Google Shape;917;p59"/>
          <p:cNvPicPr preferRelativeResize="0"/>
          <p:nvPr/>
        </p:nvPicPr>
        <p:blipFill>
          <a:blip r:embed="rId2">
            <a:alphaModFix/>
          </a:blip>
          <a:stretch>
            <a:fillRect/>
          </a:stretch>
        </p:blipFill>
        <p:spPr>
          <a:xfrm>
            <a:off x="-937099" y="852027"/>
            <a:ext cx="3232625" cy="3144252"/>
          </a:xfrm>
          <a:prstGeom prst="rect">
            <a:avLst/>
          </a:prstGeom>
          <a:noFill/>
          <a:ln>
            <a:noFill/>
          </a:ln>
        </p:spPr>
      </p:pic>
      <p:pic>
        <p:nvPicPr>
          <p:cNvPr id="918" name="Google Shape;918;p59"/>
          <p:cNvPicPr preferRelativeResize="0"/>
          <p:nvPr/>
        </p:nvPicPr>
        <p:blipFill>
          <a:blip r:embed="rId3">
            <a:alphaModFix/>
          </a:blip>
          <a:stretch>
            <a:fillRect/>
          </a:stretch>
        </p:blipFill>
        <p:spPr>
          <a:xfrm>
            <a:off x="7096091" y="1454788"/>
            <a:ext cx="3381412" cy="2233911"/>
          </a:xfrm>
          <a:prstGeom prst="rect">
            <a:avLst/>
          </a:prstGeom>
          <a:noFill/>
          <a:ln>
            <a:noFill/>
          </a:ln>
        </p:spPr>
      </p:pic>
      <p:sp>
        <p:nvSpPr>
          <p:cNvPr id="919" name="Google Shape;919;p59"/>
          <p:cNvSpPr/>
          <p:nvPr/>
        </p:nvSpPr>
        <p:spPr>
          <a:xfrm flipH="1">
            <a:off x="7928397" y="1672514"/>
            <a:ext cx="774900" cy="774300"/>
          </a:xfrm>
          <a:prstGeom prst="ellipse">
            <a:avLst/>
          </a:prstGeom>
          <a:gradFill>
            <a:gsLst>
              <a:gs pos="0">
                <a:schemeClr val="l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 name="Google Shape;920;p59"/>
          <p:cNvGrpSpPr/>
          <p:nvPr/>
        </p:nvGrpSpPr>
        <p:grpSpPr>
          <a:xfrm>
            <a:off x="7288841" y="1672491"/>
            <a:ext cx="828027" cy="774292"/>
            <a:chOff x="3385225" y="1725400"/>
            <a:chExt cx="698050" cy="652750"/>
          </a:xfrm>
        </p:grpSpPr>
        <p:sp>
          <p:nvSpPr>
            <p:cNvPr id="921" name="Google Shape;921;p59"/>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9"/>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59"/>
          <p:cNvGrpSpPr/>
          <p:nvPr/>
        </p:nvGrpSpPr>
        <p:grpSpPr>
          <a:xfrm rot="431091">
            <a:off x="303444" y="1483553"/>
            <a:ext cx="491509" cy="506802"/>
            <a:chOff x="4035150" y="1187900"/>
            <a:chExt cx="311100" cy="320800"/>
          </a:xfrm>
        </p:grpSpPr>
        <p:sp>
          <p:nvSpPr>
            <p:cNvPr id="924" name="Google Shape;924;p59"/>
            <p:cNvSpPr/>
            <p:nvPr/>
          </p:nvSpPr>
          <p:spPr>
            <a:xfrm>
              <a:off x="4035150" y="1187900"/>
              <a:ext cx="148725" cy="318675"/>
            </a:xfrm>
            <a:custGeom>
              <a:rect b="b" l="l" r="r" t="t"/>
              <a:pathLst>
                <a:path extrusionOk="0" h="12747" w="5949">
                  <a:moveTo>
                    <a:pt x="2695" y="1"/>
                  </a:moveTo>
                  <a:cubicBezTo>
                    <a:pt x="2418" y="1"/>
                    <a:pt x="2169" y="191"/>
                    <a:pt x="2103" y="470"/>
                  </a:cubicBezTo>
                  <a:lnTo>
                    <a:pt x="77" y="9074"/>
                  </a:lnTo>
                  <a:cubicBezTo>
                    <a:pt x="1" y="9397"/>
                    <a:pt x="199" y="9723"/>
                    <a:pt x="522" y="9803"/>
                  </a:cubicBezTo>
                  <a:lnTo>
                    <a:pt x="2308" y="10248"/>
                  </a:lnTo>
                  <a:lnTo>
                    <a:pt x="2980" y="10344"/>
                  </a:lnTo>
                  <a:lnTo>
                    <a:pt x="3578" y="12143"/>
                  </a:lnTo>
                  <a:cubicBezTo>
                    <a:pt x="3650" y="12360"/>
                    <a:pt x="3836" y="12517"/>
                    <a:pt x="4062" y="12552"/>
                  </a:cubicBezTo>
                  <a:lnTo>
                    <a:pt x="5298" y="12747"/>
                  </a:lnTo>
                  <a:lnTo>
                    <a:pt x="5817" y="11544"/>
                  </a:lnTo>
                  <a:lnTo>
                    <a:pt x="5948" y="539"/>
                  </a:lnTo>
                  <a:lnTo>
                    <a:pt x="2797" y="9"/>
                  </a:lnTo>
                  <a:cubicBezTo>
                    <a:pt x="2763" y="3"/>
                    <a:pt x="2729" y="1"/>
                    <a:pt x="26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9"/>
            <p:cNvSpPr/>
            <p:nvPr/>
          </p:nvSpPr>
          <p:spPr>
            <a:xfrm>
              <a:off x="4074150" y="1194575"/>
              <a:ext cx="272100" cy="314125"/>
            </a:xfrm>
            <a:custGeom>
              <a:rect b="b" l="l" r="r" t="t"/>
              <a:pathLst>
                <a:path extrusionOk="0" h="12565" w="10884">
                  <a:moveTo>
                    <a:pt x="2950" y="1"/>
                  </a:moveTo>
                  <a:cubicBezTo>
                    <a:pt x="2672" y="1"/>
                    <a:pt x="2422" y="188"/>
                    <a:pt x="2350" y="466"/>
                  </a:cubicBezTo>
                  <a:lnTo>
                    <a:pt x="93" y="9191"/>
                  </a:lnTo>
                  <a:cubicBezTo>
                    <a:pt x="1" y="9549"/>
                    <a:pt x="240" y="9909"/>
                    <a:pt x="607" y="9961"/>
                  </a:cubicBezTo>
                  <a:lnTo>
                    <a:pt x="2581" y="10243"/>
                  </a:lnTo>
                  <a:cubicBezTo>
                    <a:pt x="2834" y="10279"/>
                    <a:pt x="3039" y="10466"/>
                    <a:pt x="3097" y="10715"/>
                  </a:cubicBezTo>
                  <a:lnTo>
                    <a:pt x="3423" y="12086"/>
                  </a:lnTo>
                  <a:cubicBezTo>
                    <a:pt x="3495" y="12391"/>
                    <a:pt x="3761" y="12565"/>
                    <a:pt x="4031" y="12565"/>
                  </a:cubicBezTo>
                  <a:cubicBezTo>
                    <a:pt x="4210" y="12565"/>
                    <a:pt x="4391" y="12488"/>
                    <a:pt x="4518" y="12324"/>
                  </a:cubicBezTo>
                  <a:lnTo>
                    <a:pt x="5545" y="10997"/>
                  </a:lnTo>
                  <a:cubicBezTo>
                    <a:pt x="5664" y="10843"/>
                    <a:pt x="5845" y="10756"/>
                    <a:pt x="6036" y="10756"/>
                  </a:cubicBezTo>
                  <a:cubicBezTo>
                    <a:pt x="6065" y="10756"/>
                    <a:pt x="6094" y="10758"/>
                    <a:pt x="6123" y="10762"/>
                  </a:cubicBezTo>
                  <a:lnTo>
                    <a:pt x="8129" y="11042"/>
                  </a:lnTo>
                  <a:cubicBezTo>
                    <a:pt x="8158" y="11046"/>
                    <a:pt x="8187" y="11048"/>
                    <a:pt x="8216" y="11048"/>
                  </a:cubicBezTo>
                  <a:cubicBezTo>
                    <a:pt x="8499" y="11048"/>
                    <a:pt x="8751" y="10853"/>
                    <a:pt x="8819" y="10569"/>
                  </a:cubicBezTo>
                  <a:lnTo>
                    <a:pt x="10803" y="2192"/>
                  </a:lnTo>
                  <a:cubicBezTo>
                    <a:pt x="10884" y="1850"/>
                    <a:pt x="10664" y="1508"/>
                    <a:pt x="10319" y="1440"/>
                  </a:cubicBezTo>
                  <a:lnTo>
                    <a:pt x="3072" y="13"/>
                  </a:lnTo>
                  <a:cubicBezTo>
                    <a:pt x="3031" y="4"/>
                    <a:pt x="2990" y="1"/>
                    <a:pt x="2950"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59"/>
          <p:cNvGrpSpPr/>
          <p:nvPr/>
        </p:nvGrpSpPr>
        <p:grpSpPr>
          <a:xfrm rot="908567">
            <a:off x="1368926" y="2943486"/>
            <a:ext cx="525661" cy="530167"/>
            <a:chOff x="1482725" y="1385500"/>
            <a:chExt cx="201225" cy="202950"/>
          </a:xfrm>
        </p:grpSpPr>
        <p:sp>
          <p:nvSpPr>
            <p:cNvPr id="927" name="Google Shape;927;p59"/>
            <p:cNvSpPr/>
            <p:nvPr/>
          </p:nvSpPr>
          <p:spPr>
            <a:xfrm>
              <a:off x="1497225" y="1401700"/>
              <a:ext cx="186725" cy="186750"/>
            </a:xfrm>
            <a:custGeom>
              <a:rect b="b" l="l" r="r" t="t"/>
              <a:pathLst>
                <a:path extrusionOk="0" h="7470" w="7469">
                  <a:moveTo>
                    <a:pt x="578" y="0"/>
                  </a:moveTo>
                  <a:cubicBezTo>
                    <a:pt x="259" y="0"/>
                    <a:pt x="0" y="259"/>
                    <a:pt x="0" y="578"/>
                  </a:cubicBezTo>
                  <a:lnTo>
                    <a:pt x="0" y="6891"/>
                  </a:lnTo>
                  <a:cubicBezTo>
                    <a:pt x="0" y="7210"/>
                    <a:pt x="259" y="7469"/>
                    <a:pt x="578" y="7469"/>
                  </a:cubicBezTo>
                  <a:lnTo>
                    <a:pt x="6891" y="7469"/>
                  </a:lnTo>
                  <a:cubicBezTo>
                    <a:pt x="7210" y="7469"/>
                    <a:pt x="7468" y="7210"/>
                    <a:pt x="7468" y="6891"/>
                  </a:cubicBezTo>
                  <a:lnTo>
                    <a:pt x="7468" y="578"/>
                  </a:lnTo>
                  <a:cubicBezTo>
                    <a:pt x="7468" y="259"/>
                    <a:pt x="7210" y="0"/>
                    <a:pt x="6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9"/>
            <p:cNvSpPr/>
            <p:nvPr/>
          </p:nvSpPr>
          <p:spPr>
            <a:xfrm>
              <a:off x="1482725" y="1385500"/>
              <a:ext cx="186750" cy="186750"/>
            </a:xfrm>
            <a:custGeom>
              <a:rect b="b" l="l" r="r" t="t"/>
              <a:pathLst>
                <a:path extrusionOk="0" h="7470" w="7470">
                  <a:moveTo>
                    <a:pt x="618" y="1"/>
                  </a:moveTo>
                  <a:cubicBezTo>
                    <a:pt x="277" y="1"/>
                    <a:pt x="1" y="277"/>
                    <a:pt x="1" y="617"/>
                  </a:cubicBezTo>
                  <a:lnTo>
                    <a:pt x="1" y="6854"/>
                  </a:lnTo>
                  <a:cubicBezTo>
                    <a:pt x="1" y="7194"/>
                    <a:pt x="277" y="7470"/>
                    <a:pt x="618" y="7470"/>
                  </a:cubicBezTo>
                  <a:lnTo>
                    <a:pt x="6854" y="7470"/>
                  </a:lnTo>
                  <a:cubicBezTo>
                    <a:pt x="7195" y="7470"/>
                    <a:pt x="7470" y="7194"/>
                    <a:pt x="7470" y="6854"/>
                  </a:cubicBezTo>
                  <a:lnTo>
                    <a:pt x="7470" y="617"/>
                  </a:lnTo>
                  <a:cubicBezTo>
                    <a:pt x="7470" y="277"/>
                    <a:pt x="7195" y="1"/>
                    <a:pt x="6854" y="1"/>
                  </a:cubicBezTo>
                  <a:close/>
                </a:path>
              </a:pathLst>
            </a:custGeom>
            <a:gradFill>
              <a:gsLst>
                <a:gs pos="0">
                  <a:schemeClr val="lt2"/>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9"/>
            <p:cNvSpPr/>
            <p:nvPr/>
          </p:nvSpPr>
          <p:spPr>
            <a:xfrm>
              <a:off x="1531925" y="1423100"/>
              <a:ext cx="41125" cy="111575"/>
            </a:xfrm>
            <a:custGeom>
              <a:rect b="b" l="l" r="r" t="t"/>
              <a:pathLst>
                <a:path extrusionOk="0" h="4463" w="1645">
                  <a:moveTo>
                    <a:pt x="1386" y="1"/>
                  </a:moveTo>
                  <a:cubicBezTo>
                    <a:pt x="1286" y="1"/>
                    <a:pt x="1194" y="67"/>
                    <a:pt x="1166" y="170"/>
                  </a:cubicBezTo>
                  <a:lnTo>
                    <a:pt x="36" y="4168"/>
                  </a:lnTo>
                  <a:cubicBezTo>
                    <a:pt x="1" y="4291"/>
                    <a:pt x="73" y="4419"/>
                    <a:pt x="195" y="4453"/>
                  </a:cubicBezTo>
                  <a:cubicBezTo>
                    <a:pt x="217" y="4459"/>
                    <a:pt x="238" y="4462"/>
                    <a:pt x="259" y="4462"/>
                  </a:cubicBezTo>
                  <a:cubicBezTo>
                    <a:pt x="359" y="4462"/>
                    <a:pt x="452" y="4396"/>
                    <a:pt x="481" y="4293"/>
                  </a:cubicBezTo>
                  <a:lnTo>
                    <a:pt x="1610" y="295"/>
                  </a:lnTo>
                  <a:cubicBezTo>
                    <a:pt x="1645" y="172"/>
                    <a:pt x="1574" y="44"/>
                    <a:pt x="1450" y="10"/>
                  </a:cubicBezTo>
                  <a:cubicBezTo>
                    <a:pt x="1429" y="4"/>
                    <a:pt x="1408" y="1"/>
                    <a:pt x="138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9"/>
            <p:cNvSpPr/>
            <p:nvPr/>
          </p:nvSpPr>
          <p:spPr>
            <a:xfrm>
              <a:off x="1579150" y="1423100"/>
              <a:ext cx="41150" cy="111575"/>
            </a:xfrm>
            <a:custGeom>
              <a:rect b="b" l="l" r="r" t="t"/>
              <a:pathLst>
                <a:path extrusionOk="0" h="4463" w="1646">
                  <a:moveTo>
                    <a:pt x="1387" y="1"/>
                  </a:moveTo>
                  <a:cubicBezTo>
                    <a:pt x="1286" y="1"/>
                    <a:pt x="1194" y="67"/>
                    <a:pt x="1165" y="170"/>
                  </a:cubicBezTo>
                  <a:lnTo>
                    <a:pt x="35" y="4168"/>
                  </a:lnTo>
                  <a:cubicBezTo>
                    <a:pt x="0" y="4291"/>
                    <a:pt x="72" y="4419"/>
                    <a:pt x="195" y="4453"/>
                  </a:cubicBezTo>
                  <a:cubicBezTo>
                    <a:pt x="216" y="4459"/>
                    <a:pt x="237" y="4462"/>
                    <a:pt x="259" y="4462"/>
                  </a:cubicBezTo>
                  <a:cubicBezTo>
                    <a:pt x="359" y="4462"/>
                    <a:pt x="452" y="4396"/>
                    <a:pt x="481" y="4293"/>
                  </a:cubicBezTo>
                  <a:lnTo>
                    <a:pt x="1611" y="295"/>
                  </a:lnTo>
                  <a:cubicBezTo>
                    <a:pt x="1646" y="172"/>
                    <a:pt x="1574" y="44"/>
                    <a:pt x="1451" y="10"/>
                  </a:cubicBezTo>
                  <a:cubicBezTo>
                    <a:pt x="1430" y="4"/>
                    <a:pt x="1408" y="1"/>
                    <a:pt x="13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9"/>
            <p:cNvSpPr/>
            <p:nvPr/>
          </p:nvSpPr>
          <p:spPr>
            <a:xfrm>
              <a:off x="1520350" y="1450450"/>
              <a:ext cx="111550" cy="11575"/>
            </a:xfrm>
            <a:custGeom>
              <a:rect b="b" l="l" r="r" t="t"/>
              <a:pathLst>
                <a:path extrusionOk="0" h="463" w="4462">
                  <a:moveTo>
                    <a:pt x="231" y="0"/>
                  </a:moveTo>
                  <a:cubicBezTo>
                    <a:pt x="104" y="0"/>
                    <a:pt x="0" y="103"/>
                    <a:pt x="0" y="231"/>
                  </a:cubicBezTo>
                  <a:cubicBezTo>
                    <a:pt x="0" y="359"/>
                    <a:pt x="104" y="463"/>
                    <a:pt x="231" y="463"/>
                  </a:cubicBezTo>
                  <a:lnTo>
                    <a:pt x="4229" y="463"/>
                  </a:lnTo>
                  <a:cubicBezTo>
                    <a:pt x="4357" y="463"/>
                    <a:pt x="4461" y="359"/>
                    <a:pt x="4461" y="231"/>
                  </a:cubicBezTo>
                  <a:cubicBezTo>
                    <a:pt x="4461" y="103"/>
                    <a:pt x="4357" y="0"/>
                    <a:pt x="42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9"/>
            <p:cNvSpPr/>
            <p:nvPr/>
          </p:nvSpPr>
          <p:spPr>
            <a:xfrm>
              <a:off x="1520350" y="1496100"/>
              <a:ext cx="111550" cy="11600"/>
            </a:xfrm>
            <a:custGeom>
              <a:rect b="b" l="l" r="r" t="t"/>
              <a:pathLst>
                <a:path extrusionOk="0" h="464" w="4462">
                  <a:moveTo>
                    <a:pt x="231" y="1"/>
                  </a:moveTo>
                  <a:cubicBezTo>
                    <a:pt x="104" y="1"/>
                    <a:pt x="0" y="104"/>
                    <a:pt x="0" y="232"/>
                  </a:cubicBezTo>
                  <a:cubicBezTo>
                    <a:pt x="0" y="359"/>
                    <a:pt x="104" y="463"/>
                    <a:pt x="231" y="463"/>
                  </a:cubicBezTo>
                  <a:lnTo>
                    <a:pt x="4229" y="463"/>
                  </a:lnTo>
                  <a:cubicBezTo>
                    <a:pt x="4357" y="463"/>
                    <a:pt x="4461" y="359"/>
                    <a:pt x="4461" y="232"/>
                  </a:cubicBezTo>
                  <a:cubicBezTo>
                    <a:pt x="4461" y="104"/>
                    <a:pt x="4357" y="1"/>
                    <a:pt x="422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 name="Google Shape;933;p5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ONE_COLUMN_TEXT_1_1_1_1">
    <p:bg>
      <p:bgPr>
        <a:solidFill>
          <a:schemeClr val="dk2"/>
        </a:solidFill>
      </p:bgPr>
    </p:bg>
    <p:spTree>
      <p:nvGrpSpPr>
        <p:cNvPr id="934" name="Shape 934"/>
        <p:cNvGrpSpPr/>
        <p:nvPr/>
      </p:nvGrpSpPr>
      <p:grpSpPr>
        <a:xfrm>
          <a:off x="0" y="0"/>
          <a:ext cx="0" cy="0"/>
          <a:chOff x="0" y="0"/>
          <a:chExt cx="0" cy="0"/>
        </a:xfrm>
      </p:grpSpPr>
      <p:sp>
        <p:nvSpPr>
          <p:cNvPr id="935" name="Google Shape;935;p60"/>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60"/>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7" name="Google Shape;937;p60"/>
          <p:cNvPicPr preferRelativeResize="0"/>
          <p:nvPr/>
        </p:nvPicPr>
        <p:blipFill>
          <a:blip r:embed="rId2">
            <a:alphaModFix/>
          </a:blip>
          <a:stretch>
            <a:fillRect/>
          </a:stretch>
        </p:blipFill>
        <p:spPr>
          <a:xfrm flipH="1" rot="9201147">
            <a:off x="-636938" y="1297336"/>
            <a:ext cx="3237522" cy="2138850"/>
          </a:xfrm>
          <a:prstGeom prst="rect">
            <a:avLst/>
          </a:prstGeom>
          <a:noFill/>
          <a:ln>
            <a:noFill/>
          </a:ln>
        </p:spPr>
      </p:pic>
      <p:sp>
        <p:nvSpPr>
          <p:cNvPr id="938" name="Google Shape;938;p60"/>
          <p:cNvSpPr txBox="1"/>
          <p:nvPr>
            <p:ph idx="1" type="subTitle"/>
          </p:nvPr>
        </p:nvSpPr>
        <p:spPr>
          <a:xfrm rot="-329">
            <a:off x="1445337" y="3996584"/>
            <a:ext cx="6271500" cy="606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939" name="Google Shape;939;p60"/>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grpSp>
        <p:nvGrpSpPr>
          <p:cNvPr id="940" name="Google Shape;940;p60"/>
          <p:cNvGrpSpPr/>
          <p:nvPr/>
        </p:nvGrpSpPr>
        <p:grpSpPr>
          <a:xfrm>
            <a:off x="6092400" y="684900"/>
            <a:ext cx="2331600" cy="274500"/>
            <a:chOff x="720000" y="540000"/>
            <a:chExt cx="2331600" cy="274500"/>
          </a:xfrm>
        </p:grpSpPr>
        <p:sp>
          <p:nvSpPr>
            <p:cNvPr id="941" name="Google Shape;941;p60"/>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60"/>
            <p:cNvGrpSpPr/>
            <p:nvPr/>
          </p:nvGrpSpPr>
          <p:grpSpPr>
            <a:xfrm>
              <a:off x="2783393" y="590851"/>
              <a:ext cx="173819" cy="172772"/>
              <a:chOff x="1979925" y="448850"/>
              <a:chExt cx="79500" cy="79025"/>
            </a:xfrm>
          </p:grpSpPr>
          <p:sp>
            <p:nvSpPr>
              <p:cNvPr id="943" name="Google Shape;943;p60"/>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0"/>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945" name="Google Shape;945;p60"/>
          <p:cNvPicPr preferRelativeResize="0"/>
          <p:nvPr/>
        </p:nvPicPr>
        <p:blipFill>
          <a:blip r:embed="rId3">
            <a:alphaModFix/>
          </a:blip>
          <a:stretch>
            <a:fillRect/>
          </a:stretch>
        </p:blipFill>
        <p:spPr>
          <a:xfrm rot="-4168957">
            <a:off x="7186384" y="1431256"/>
            <a:ext cx="3027685" cy="3358997"/>
          </a:xfrm>
          <a:prstGeom prst="rect">
            <a:avLst/>
          </a:prstGeom>
          <a:noFill/>
          <a:ln>
            <a:noFill/>
          </a:ln>
        </p:spPr>
      </p:pic>
      <p:grpSp>
        <p:nvGrpSpPr>
          <p:cNvPr id="946" name="Google Shape;946;p60"/>
          <p:cNvGrpSpPr/>
          <p:nvPr/>
        </p:nvGrpSpPr>
        <p:grpSpPr>
          <a:xfrm rot="-677977">
            <a:off x="2343" y="1425967"/>
            <a:ext cx="1444625" cy="1350876"/>
            <a:chOff x="3385225" y="1725400"/>
            <a:chExt cx="698050" cy="652750"/>
          </a:xfrm>
        </p:grpSpPr>
        <p:sp>
          <p:nvSpPr>
            <p:cNvPr id="947" name="Google Shape;947;p60"/>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60"/>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 name="Google Shape;949;p60"/>
          <p:cNvGrpSpPr/>
          <p:nvPr/>
        </p:nvGrpSpPr>
        <p:grpSpPr>
          <a:xfrm rot="759692">
            <a:off x="7711528" y="3429294"/>
            <a:ext cx="485067" cy="489221"/>
            <a:chOff x="1800663" y="1153014"/>
            <a:chExt cx="174987" cy="176486"/>
          </a:xfrm>
        </p:grpSpPr>
        <p:sp>
          <p:nvSpPr>
            <p:cNvPr id="950" name="Google Shape;950;p60"/>
            <p:cNvSpPr/>
            <p:nvPr/>
          </p:nvSpPr>
          <p:spPr>
            <a:xfrm>
              <a:off x="1811400" y="1165275"/>
              <a:ext cx="164250" cy="164225"/>
            </a:xfrm>
            <a:custGeom>
              <a:rect b="b" l="l" r="r" t="t"/>
              <a:pathLst>
                <a:path extrusionOk="0" h="6569" w="6570">
                  <a:moveTo>
                    <a:pt x="469" y="0"/>
                  </a:moveTo>
                  <a:cubicBezTo>
                    <a:pt x="210" y="0"/>
                    <a:pt x="0" y="210"/>
                    <a:pt x="0" y="469"/>
                  </a:cubicBezTo>
                  <a:lnTo>
                    <a:pt x="0" y="6100"/>
                  </a:lnTo>
                  <a:cubicBezTo>
                    <a:pt x="0" y="6359"/>
                    <a:pt x="210" y="6569"/>
                    <a:pt x="469" y="6569"/>
                  </a:cubicBezTo>
                  <a:lnTo>
                    <a:pt x="6100" y="6569"/>
                  </a:lnTo>
                  <a:cubicBezTo>
                    <a:pt x="6359" y="6569"/>
                    <a:pt x="6569" y="6359"/>
                    <a:pt x="6569" y="6100"/>
                  </a:cubicBezTo>
                  <a:lnTo>
                    <a:pt x="6569" y="469"/>
                  </a:lnTo>
                  <a:cubicBezTo>
                    <a:pt x="6569" y="211"/>
                    <a:pt x="6359" y="0"/>
                    <a:pt x="6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0"/>
            <p:cNvSpPr/>
            <p:nvPr/>
          </p:nvSpPr>
          <p:spPr>
            <a:xfrm>
              <a:off x="1800663" y="1153014"/>
              <a:ext cx="160251" cy="160275"/>
            </a:xfrm>
            <a:custGeom>
              <a:rect b="b" l="l" r="r" t="t"/>
              <a:pathLst>
                <a:path extrusionOk="0" h="6570" w="6569">
                  <a:moveTo>
                    <a:pt x="541" y="1"/>
                  </a:moveTo>
                  <a:cubicBezTo>
                    <a:pt x="243" y="1"/>
                    <a:pt x="0" y="244"/>
                    <a:pt x="0" y="543"/>
                  </a:cubicBezTo>
                  <a:lnTo>
                    <a:pt x="0" y="6028"/>
                  </a:lnTo>
                  <a:cubicBezTo>
                    <a:pt x="0" y="6327"/>
                    <a:pt x="243" y="6570"/>
                    <a:pt x="541" y="6570"/>
                  </a:cubicBezTo>
                  <a:lnTo>
                    <a:pt x="6027" y="6570"/>
                  </a:lnTo>
                  <a:cubicBezTo>
                    <a:pt x="6326" y="6570"/>
                    <a:pt x="6568" y="6327"/>
                    <a:pt x="6568" y="6028"/>
                  </a:cubicBezTo>
                  <a:lnTo>
                    <a:pt x="6568" y="543"/>
                  </a:lnTo>
                  <a:cubicBezTo>
                    <a:pt x="6568" y="244"/>
                    <a:pt x="6326" y="1"/>
                    <a:pt x="6027"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0"/>
            <p:cNvSpPr/>
            <p:nvPr/>
          </p:nvSpPr>
          <p:spPr>
            <a:xfrm>
              <a:off x="1844300" y="1176925"/>
              <a:ext cx="72800" cy="88625"/>
            </a:xfrm>
            <a:custGeom>
              <a:rect b="b" l="l" r="r" t="t"/>
              <a:pathLst>
                <a:path extrusionOk="0" h="3545" w="2912">
                  <a:moveTo>
                    <a:pt x="1443" y="285"/>
                  </a:moveTo>
                  <a:cubicBezTo>
                    <a:pt x="1903" y="285"/>
                    <a:pt x="2279" y="660"/>
                    <a:pt x="2279" y="1121"/>
                  </a:cubicBezTo>
                  <a:lnTo>
                    <a:pt x="2279" y="1497"/>
                  </a:lnTo>
                  <a:lnTo>
                    <a:pt x="606" y="1497"/>
                  </a:lnTo>
                  <a:lnTo>
                    <a:pt x="606" y="1121"/>
                  </a:lnTo>
                  <a:cubicBezTo>
                    <a:pt x="606" y="660"/>
                    <a:pt x="982" y="285"/>
                    <a:pt x="1443" y="285"/>
                  </a:cubicBezTo>
                  <a:close/>
                  <a:moveTo>
                    <a:pt x="1443" y="1"/>
                  </a:moveTo>
                  <a:cubicBezTo>
                    <a:pt x="825" y="1"/>
                    <a:pt x="322" y="503"/>
                    <a:pt x="322" y="1121"/>
                  </a:cubicBezTo>
                  <a:lnTo>
                    <a:pt x="322" y="1498"/>
                  </a:lnTo>
                  <a:lnTo>
                    <a:pt x="315" y="1498"/>
                  </a:lnTo>
                  <a:cubicBezTo>
                    <a:pt x="141" y="1498"/>
                    <a:pt x="1" y="1639"/>
                    <a:pt x="1" y="1812"/>
                  </a:cubicBezTo>
                  <a:lnTo>
                    <a:pt x="1" y="3230"/>
                  </a:lnTo>
                  <a:cubicBezTo>
                    <a:pt x="1" y="3404"/>
                    <a:pt x="141" y="3544"/>
                    <a:pt x="315" y="3544"/>
                  </a:cubicBezTo>
                  <a:lnTo>
                    <a:pt x="2596" y="3544"/>
                  </a:lnTo>
                  <a:cubicBezTo>
                    <a:pt x="2770" y="3544"/>
                    <a:pt x="2912" y="3404"/>
                    <a:pt x="2912" y="3230"/>
                  </a:cubicBezTo>
                  <a:lnTo>
                    <a:pt x="2912" y="1812"/>
                  </a:lnTo>
                  <a:cubicBezTo>
                    <a:pt x="2912" y="1639"/>
                    <a:pt x="2771" y="1498"/>
                    <a:pt x="2596" y="1498"/>
                  </a:cubicBezTo>
                  <a:lnTo>
                    <a:pt x="2562" y="1498"/>
                  </a:lnTo>
                  <a:lnTo>
                    <a:pt x="2562" y="1121"/>
                  </a:lnTo>
                  <a:cubicBezTo>
                    <a:pt x="2562" y="503"/>
                    <a:pt x="2060" y="1"/>
                    <a:pt x="1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60"/>
            <p:cNvSpPr/>
            <p:nvPr/>
          </p:nvSpPr>
          <p:spPr>
            <a:xfrm>
              <a:off x="1870975" y="1223425"/>
              <a:ext cx="18950" cy="31675"/>
            </a:xfrm>
            <a:custGeom>
              <a:rect b="b" l="l" r="r" t="t"/>
              <a:pathLst>
                <a:path extrusionOk="0" h="1267" w="758">
                  <a:moveTo>
                    <a:pt x="393" y="1"/>
                  </a:moveTo>
                  <a:cubicBezTo>
                    <a:pt x="368" y="1"/>
                    <a:pt x="343" y="3"/>
                    <a:pt x="318" y="8"/>
                  </a:cubicBezTo>
                  <a:cubicBezTo>
                    <a:pt x="179" y="36"/>
                    <a:pt x="64" y="149"/>
                    <a:pt x="35" y="288"/>
                  </a:cubicBezTo>
                  <a:cubicBezTo>
                    <a:pt x="0" y="454"/>
                    <a:pt x="80" y="606"/>
                    <a:pt x="208" y="681"/>
                  </a:cubicBezTo>
                  <a:cubicBezTo>
                    <a:pt x="234" y="697"/>
                    <a:pt x="249" y="726"/>
                    <a:pt x="241" y="754"/>
                  </a:cubicBezTo>
                  <a:lnTo>
                    <a:pt x="178" y="989"/>
                  </a:lnTo>
                  <a:cubicBezTo>
                    <a:pt x="140" y="1129"/>
                    <a:pt x="245" y="1266"/>
                    <a:pt x="390" y="1266"/>
                  </a:cubicBezTo>
                  <a:cubicBezTo>
                    <a:pt x="535" y="1266"/>
                    <a:pt x="639" y="1129"/>
                    <a:pt x="601" y="989"/>
                  </a:cubicBezTo>
                  <a:lnTo>
                    <a:pt x="539" y="757"/>
                  </a:lnTo>
                  <a:cubicBezTo>
                    <a:pt x="530" y="728"/>
                    <a:pt x="546" y="698"/>
                    <a:pt x="573" y="683"/>
                  </a:cubicBezTo>
                  <a:cubicBezTo>
                    <a:pt x="683" y="621"/>
                    <a:pt x="758" y="502"/>
                    <a:pt x="758" y="366"/>
                  </a:cubicBezTo>
                  <a:cubicBezTo>
                    <a:pt x="758" y="164"/>
                    <a:pt x="594" y="1"/>
                    <a:pt x="393"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60"/>
            <p:cNvSpPr/>
            <p:nvPr/>
          </p:nvSpPr>
          <p:spPr>
            <a:xfrm>
              <a:off x="1844300" y="1271200"/>
              <a:ext cx="72800" cy="6775"/>
            </a:xfrm>
            <a:custGeom>
              <a:rect b="b" l="l" r="r" t="t"/>
              <a:pathLst>
                <a:path extrusionOk="0" h="271" w="2912">
                  <a:moveTo>
                    <a:pt x="135" y="1"/>
                  </a:moveTo>
                  <a:cubicBezTo>
                    <a:pt x="61" y="1"/>
                    <a:pt x="1" y="61"/>
                    <a:pt x="1" y="135"/>
                  </a:cubicBezTo>
                  <a:cubicBezTo>
                    <a:pt x="1" y="210"/>
                    <a:pt x="61" y="271"/>
                    <a:pt x="135" y="271"/>
                  </a:cubicBezTo>
                  <a:lnTo>
                    <a:pt x="2776" y="271"/>
                  </a:lnTo>
                  <a:cubicBezTo>
                    <a:pt x="2850" y="271"/>
                    <a:pt x="2912" y="210"/>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0"/>
            <p:cNvSpPr/>
            <p:nvPr/>
          </p:nvSpPr>
          <p:spPr>
            <a:xfrm>
              <a:off x="1844300" y="1282625"/>
              <a:ext cx="72800" cy="6750"/>
            </a:xfrm>
            <a:custGeom>
              <a:rect b="b" l="l" r="r" t="t"/>
              <a:pathLst>
                <a:path extrusionOk="0" h="270" w="2912">
                  <a:moveTo>
                    <a:pt x="135" y="1"/>
                  </a:moveTo>
                  <a:cubicBezTo>
                    <a:pt x="61" y="1"/>
                    <a:pt x="1" y="61"/>
                    <a:pt x="1" y="135"/>
                  </a:cubicBezTo>
                  <a:cubicBezTo>
                    <a:pt x="1" y="209"/>
                    <a:pt x="61" y="270"/>
                    <a:pt x="135" y="270"/>
                  </a:cubicBezTo>
                  <a:lnTo>
                    <a:pt x="2776" y="270"/>
                  </a:lnTo>
                  <a:cubicBezTo>
                    <a:pt x="2850" y="270"/>
                    <a:pt x="2912" y="209"/>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60"/>
          <p:cNvGrpSpPr/>
          <p:nvPr/>
        </p:nvGrpSpPr>
        <p:grpSpPr>
          <a:xfrm rot="-983347">
            <a:off x="1199910" y="1951237"/>
            <a:ext cx="635716" cy="537661"/>
            <a:chOff x="1488250" y="1650750"/>
            <a:chExt cx="211450" cy="178850"/>
          </a:xfrm>
        </p:grpSpPr>
        <p:sp>
          <p:nvSpPr>
            <p:cNvPr id="957" name="Google Shape;957;p60"/>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0"/>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0"/>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 name="Google Shape;960;p6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1">
    <p:spTree>
      <p:nvGrpSpPr>
        <p:cNvPr id="961" name="Shape 961"/>
        <p:cNvGrpSpPr/>
        <p:nvPr/>
      </p:nvGrpSpPr>
      <p:grpSpPr>
        <a:xfrm>
          <a:off x="0" y="0"/>
          <a:ext cx="0" cy="0"/>
          <a:chOff x="0" y="0"/>
          <a:chExt cx="0" cy="0"/>
        </a:xfrm>
      </p:grpSpPr>
      <p:sp>
        <p:nvSpPr>
          <p:cNvPr id="962" name="Google Shape;962;p61"/>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1"/>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1"/>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965" name="Google Shape;965;p61"/>
          <p:cNvSpPr txBox="1"/>
          <p:nvPr>
            <p:ph idx="1" type="body"/>
          </p:nvPr>
        </p:nvSpPr>
        <p:spPr>
          <a:xfrm>
            <a:off x="720000" y="1427575"/>
            <a:ext cx="3673800" cy="30681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accent2"/>
              </a:buClr>
              <a:buSzPts val="1400"/>
              <a:buChar char="●"/>
              <a:defRPr sz="12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1600"/>
              </a:spcBef>
              <a:spcAft>
                <a:spcPts val="0"/>
              </a:spcAft>
              <a:buClr>
                <a:srgbClr val="434343"/>
              </a:buClr>
              <a:buSzPts val="1400"/>
              <a:buChar char="■"/>
              <a:defRPr>
                <a:solidFill>
                  <a:srgbClr val="434343"/>
                </a:solidFill>
              </a:defRPr>
            </a:lvl3pPr>
            <a:lvl4pPr indent="-317500" lvl="3" marL="1828800" rtl="0">
              <a:lnSpc>
                <a:spcPct val="100000"/>
              </a:lnSpc>
              <a:spcBef>
                <a:spcPts val="1600"/>
              </a:spcBef>
              <a:spcAft>
                <a:spcPts val="0"/>
              </a:spcAft>
              <a:buClr>
                <a:srgbClr val="434343"/>
              </a:buClr>
              <a:buSzPts val="1400"/>
              <a:buChar char="●"/>
              <a:defRPr>
                <a:solidFill>
                  <a:srgbClr val="434343"/>
                </a:solidFill>
              </a:defRPr>
            </a:lvl4pPr>
            <a:lvl5pPr indent="-317500" lvl="4" marL="2286000" rtl="0">
              <a:lnSpc>
                <a:spcPct val="100000"/>
              </a:lnSpc>
              <a:spcBef>
                <a:spcPts val="1600"/>
              </a:spcBef>
              <a:spcAft>
                <a:spcPts val="0"/>
              </a:spcAft>
              <a:buClr>
                <a:srgbClr val="434343"/>
              </a:buClr>
              <a:buSzPts val="1400"/>
              <a:buChar char="○"/>
              <a:defRPr>
                <a:solidFill>
                  <a:srgbClr val="434343"/>
                </a:solidFill>
              </a:defRPr>
            </a:lvl5pPr>
            <a:lvl6pPr indent="-317500" lvl="5" marL="2743200" rtl="0">
              <a:lnSpc>
                <a:spcPct val="100000"/>
              </a:lnSpc>
              <a:spcBef>
                <a:spcPts val="1600"/>
              </a:spcBef>
              <a:spcAft>
                <a:spcPts val="0"/>
              </a:spcAft>
              <a:buClr>
                <a:srgbClr val="434343"/>
              </a:buClr>
              <a:buSzPts val="1400"/>
              <a:buChar char="■"/>
              <a:defRPr>
                <a:solidFill>
                  <a:srgbClr val="434343"/>
                </a:solidFill>
              </a:defRPr>
            </a:lvl6pPr>
            <a:lvl7pPr indent="-317500" lvl="6" marL="3200400" rtl="0">
              <a:lnSpc>
                <a:spcPct val="100000"/>
              </a:lnSpc>
              <a:spcBef>
                <a:spcPts val="1600"/>
              </a:spcBef>
              <a:spcAft>
                <a:spcPts val="0"/>
              </a:spcAft>
              <a:buClr>
                <a:srgbClr val="434343"/>
              </a:buClr>
              <a:buSzPts val="1400"/>
              <a:buChar char="●"/>
              <a:defRPr>
                <a:solidFill>
                  <a:srgbClr val="434343"/>
                </a:solidFill>
              </a:defRPr>
            </a:lvl7pPr>
            <a:lvl8pPr indent="-317500" lvl="7" marL="3657600" rtl="0">
              <a:lnSpc>
                <a:spcPct val="100000"/>
              </a:lnSpc>
              <a:spcBef>
                <a:spcPts val="1600"/>
              </a:spcBef>
              <a:spcAft>
                <a:spcPts val="0"/>
              </a:spcAft>
              <a:buClr>
                <a:srgbClr val="434343"/>
              </a:buClr>
              <a:buSzPts val="1400"/>
              <a:buChar char="○"/>
              <a:defRPr>
                <a:solidFill>
                  <a:srgbClr val="434343"/>
                </a:solidFill>
              </a:defRPr>
            </a:lvl8pPr>
            <a:lvl9pPr indent="-317500" lvl="8" marL="4114800" rtl="0">
              <a:lnSpc>
                <a:spcPct val="100000"/>
              </a:lnSpc>
              <a:spcBef>
                <a:spcPts val="1600"/>
              </a:spcBef>
              <a:spcAft>
                <a:spcPts val="1600"/>
              </a:spcAft>
              <a:buClr>
                <a:srgbClr val="434343"/>
              </a:buClr>
              <a:buSzPts val="1400"/>
              <a:buChar char="■"/>
              <a:defRPr>
                <a:solidFill>
                  <a:srgbClr val="434343"/>
                </a:solidFill>
              </a:defRPr>
            </a:lvl9pPr>
          </a:lstStyle>
          <a:p/>
        </p:txBody>
      </p:sp>
      <p:grpSp>
        <p:nvGrpSpPr>
          <p:cNvPr id="966" name="Google Shape;966;p61"/>
          <p:cNvGrpSpPr/>
          <p:nvPr/>
        </p:nvGrpSpPr>
        <p:grpSpPr>
          <a:xfrm>
            <a:off x="6092400" y="684900"/>
            <a:ext cx="2331600" cy="274500"/>
            <a:chOff x="720000" y="540000"/>
            <a:chExt cx="2331600" cy="274500"/>
          </a:xfrm>
        </p:grpSpPr>
        <p:sp>
          <p:nvSpPr>
            <p:cNvPr id="967" name="Google Shape;967;p6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8" name="Google Shape;968;p61"/>
            <p:cNvGrpSpPr/>
            <p:nvPr/>
          </p:nvGrpSpPr>
          <p:grpSpPr>
            <a:xfrm>
              <a:off x="2783393" y="590851"/>
              <a:ext cx="173819" cy="172772"/>
              <a:chOff x="1979925" y="448850"/>
              <a:chExt cx="79500" cy="79025"/>
            </a:xfrm>
          </p:grpSpPr>
          <p:sp>
            <p:nvSpPr>
              <p:cNvPr id="969" name="Google Shape;969;p6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1" name="Google Shape;971;p61"/>
          <p:cNvSpPr txBox="1"/>
          <p:nvPr>
            <p:ph idx="2" type="body"/>
          </p:nvPr>
        </p:nvSpPr>
        <p:spPr>
          <a:xfrm>
            <a:off x="4750197" y="1427575"/>
            <a:ext cx="3673800" cy="3068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accent2"/>
              </a:buClr>
              <a:buSzPts val="1400"/>
              <a:buChar char="●"/>
              <a:defRPr sz="1200">
                <a:solidFill>
                  <a:srgbClr val="434343"/>
                </a:solidFill>
              </a:defRPr>
            </a:lvl1pPr>
            <a:lvl2pPr indent="-317500" lvl="1" marL="914400" rtl="0">
              <a:lnSpc>
                <a:spcPct val="100000"/>
              </a:lnSpc>
              <a:spcBef>
                <a:spcPts val="0"/>
              </a:spcBef>
              <a:spcAft>
                <a:spcPts val="0"/>
              </a:spcAft>
              <a:buClr>
                <a:srgbClr val="434343"/>
              </a:buClr>
              <a:buSzPts val="1400"/>
              <a:buChar char="○"/>
              <a:defRPr>
                <a:solidFill>
                  <a:srgbClr val="434343"/>
                </a:solidFill>
              </a:defRPr>
            </a:lvl2pPr>
            <a:lvl3pPr indent="-317500" lvl="2" marL="1371600" rtl="0">
              <a:lnSpc>
                <a:spcPct val="100000"/>
              </a:lnSpc>
              <a:spcBef>
                <a:spcPts val="1600"/>
              </a:spcBef>
              <a:spcAft>
                <a:spcPts val="0"/>
              </a:spcAft>
              <a:buClr>
                <a:srgbClr val="434343"/>
              </a:buClr>
              <a:buSzPts val="1400"/>
              <a:buChar char="■"/>
              <a:defRPr>
                <a:solidFill>
                  <a:srgbClr val="434343"/>
                </a:solidFill>
              </a:defRPr>
            </a:lvl3pPr>
            <a:lvl4pPr indent="-317500" lvl="3" marL="1828800" rtl="0">
              <a:lnSpc>
                <a:spcPct val="100000"/>
              </a:lnSpc>
              <a:spcBef>
                <a:spcPts val="1600"/>
              </a:spcBef>
              <a:spcAft>
                <a:spcPts val="0"/>
              </a:spcAft>
              <a:buClr>
                <a:srgbClr val="434343"/>
              </a:buClr>
              <a:buSzPts val="1400"/>
              <a:buChar char="●"/>
              <a:defRPr>
                <a:solidFill>
                  <a:srgbClr val="434343"/>
                </a:solidFill>
              </a:defRPr>
            </a:lvl4pPr>
            <a:lvl5pPr indent="-317500" lvl="4" marL="2286000" rtl="0">
              <a:lnSpc>
                <a:spcPct val="100000"/>
              </a:lnSpc>
              <a:spcBef>
                <a:spcPts val="1600"/>
              </a:spcBef>
              <a:spcAft>
                <a:spcPts val="0"/>
              </a:spcAft>
              <a:buClr>
                <a:srgbClr val="434343"/>
              </a:buClr>
              <a:buSzPts val="1400"/>
              <a:buChar char="○"/>
              <a:defRPr>
                <a:solidFill>
                  <a:srgbClr val="434343"/>
                </a:solidFill>
              </a:defRPr>
            </a:lvl5pPr>
            <a:lvl6pPr indent="-317500" lvl="5" marL="2743200" rtl="0">
              <a:lnSpc>
                <a:spcPct val="100000"/>
              </a:lnSpc>
              <a:spcBef>
                <a:spcPts val="1600"/>
              </a:spcBef>
              <a:spcAft>
                <a:spcPts val="0"/>
              </a:spcAft>
              <a:buClr>
                <a:srgbClr val="434343"/>
              </a:buClr>
              <a:buSzPts val="1400"/>
              <a:buChar char="■"/>
              <a:defRPr>
                <a:solidFill>
                  <a:srgbClr val="434343"/>
                </a:solidFill>
              </a:defRPr>
            </a:lvl6pPr>
            <a:lvl7pPr indent="-317500" lvl="6" marL="3200400" rtl="0">
              <a:lnSpc>
                <a:spcPct val="100000"/>
              </a:lnSpc>
              <a:spcBef>
                <a:spcPts val="1600"/>
              </a:spcBef>
              <a:spcAft>
                <a:spcPts val="0"/>
              </a:spcAft>
              <a:buClr>
                <a:srgbClr val="434343"/>
              </a:buClr>
              <a:buSzPts val="1400"/>
              <a:buChar char="●"/>
              <a:defRPr>
                <a:solidFill>
                  <a:srgbClr val="434343"/>
                </a:solidFill>
              </a:defRPr>
            </a:lvl7pPr>
            <a:lvl8pPr indent="-317500" lvl="7" marL="3657600" rtl="0">
              <a:lnSpc>
                <a:spcPct val="100000"/>
              </a:lnSpc>
              <a:spcBef>
                <a:spcPts val="1600"/>
              </a:spcBef>
              <a:spcAft>
                <a:spcPts val="0"/>
              </a:spcAft>
              <a:buClr>
                <a:srgbClr val="434343"/>
              </a:buClr>
              <a:buSzPts val="1400"/>
              <a:buChar char="○"/>
              <a:defRPr>
                <a:solidFill>
                  <a:srgbClr val="434343"/>
                </a:solidFill>
              </a:defRPr>
            </a:lvl8pPr>
            <a:lvl9pPr indent="-317500" lvl="8" marL="4114800" rtl="0">
              <a:lnSpc>
                <a:spcPct val="100000"/>
              </a:lnSpc>
              <a:spcBef>
                <a:spcPts val="1600"/>
              </a:spcBef>
              <a:spcAft>
                <a:spcPts val="1600"/>
              </a:spcAft>
              <a:buClr>
                <a:srgbClr val="434343"/>
              </a:buClr>
              <a:buSzPts val="1400"/>
              <a:buChar char="■"/>
              <a:defRPr>
                <a:solidFill>
                  <a:srgbClr val="434343"/>
                </a:solidFill>
              </a:defRPr>
            </a:lvl9pPr>
          </a:lstStyle>
          <a:p/>
        </p:txBody>
      </p:sp>
      <p:sp>
        <p:nvSpPr>
          <p:cNvPr id="972" name="Google Shape;972;p6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solidFill>
                  <a:srgbClr val="434343"/>
                </a:solidFill>
              </a:defRPr>
            </a:lvl1pPr>
            <a:lvl2pPr lvl="1" rtl="0">
              <a:buNone/>
              <a:defRPr>
                <a:solidFill>
                  <a:srgbClr val="434343"/>
                </a:solidFill>
              </a:defRPr>
            </a:lvl2pPr>
            <a:lvl3pPr lvl="2" rtl="0">
              <a:buNone/>
              <a:defRPr>
                <a:solidFill>
                  <a:srgbClr val="434343"/>
                </a:solidFill>
              </a:defRPr>
            </a:lvl3pPr>
            <a:lvl4pPr lvl="3" rtl="0">
              <a:buNone/>
              <a:defRPr>
                <a:solidFill>
                  <a:srgbClr val="434343"/>
                </a:solidFill>
              </a:defRPr>
            </a:lvl4pPr>
            <a:lvl5pPr lvl="4" rtl="0">
              <a:buNone/>
              <a:defRPr>
                <a:solidFill>
                  <a:srgbClr val="434343"/>
                </a:solidFill>
              </a:defRPr>
            </a:lvl5pPr>
            <a:lvl6pPr lvl="5" rtl="0">
              <a:buNone/>
              <a:defRPr>
                <a:solidFill>
                  <a:srgbClr val="434343"/>
                </a:solidFill>
              </a:defRPr>
            </a:lvl6pPr>
            <a:lvl7pPr lvl="6" rtl="0">
              <a:buNone/>
              <a:defRPr>
                <a:solidFill>
                  <a:srgbClr val="434343"/>
                </a:solidFill>
              </a:defRPr>
            </a:lvl7pPr>
            <a:lvl8pPr lvl="7" rtl="0">
              <a:buNone/>
              <a:defRPr>
                <a:solidFill>
                  <a:srgbClr val="434343"/>
                </a:solidFill>
              </a:defRPr>
            </a:lvl8pPr>
            <a:lvl9pPr lvl="8" rtl="0">
              <a:buNone/>
              <a:defRPr>
                <a:solidFill>
                  <a:srgbClr val="43434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7" name="Shape 107"/>
        <p:cNvGrpSpPr/>
        <p:nvPr/>
      </p:nvGrpSpPr>
      <p:grpSpPr>
        <a:xfrm>
          <a:off x="0" y="0"/>
          <a:ext cx="0" cy="0"/>
          <a:chOff x="0" y="0"/>
          <a:chExt cx="0" cy="0"/>
        </a:xfrm>
      </p:grpSpPr>
      <p:sp>
        <p:nvSpPr>
          <p:cNvPr id="108" name="Google Shape;108;p7"/>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 name="Google Shape;109;p7"/>
          <p:cNvGrpSpPr/>
          <p:nvPr/>
        </p:nvGrpSpPr>
        <p:grpSpPr>
          <a:xfrm>
            <a:off x="6092400" y="684900"/>
            <a:ext cx="2331600" cy="274500"/>
            <a:chOff x="720000" y="540000"/>
            <a:chExt cx="2331600" cy="274500"/>
          </a:xfrm>
        </p:grpSpPr>
        <p:sp>
          <p:nvSpPr>
            <p:cNvPr id="110" name="Google Shape;110;p7"/>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7"/>
            <p:cNvGrpSpPr/>
            <p:nvPr/>
          </p:nvGrpSpPr>
          <p:grpSpPr>
            <a:xfrm>
              <a:off x="2783393" y="590851"/>
              <a:ext cx="173819" cy="172772"/>
              <a:chOff x="1979925" y="448850"/>
              <a:chExt cx="79500" cy="79025"/>
            </a:xfrm>
          </p:grpSpPr>
          <p:sp>
            <p:nvSpPr>
              <p:cNvPr id="112" name="Google Shape;112;p7"/>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4" name="Google Shape;114;p7"/>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15" name="Google Shape;115;p7"/>
          <p:cNvSpPr txBox="1"/>
          <p:nvPr>
            <p:ph idx="1" type="subTitle"/>
          </p:nvPr>
        </p:nvSpPr>
        <p:spPr>
          <a:xfrm rot="-237">
            <a:off x="1146000" y="1635864"/>
            <a:ext cx="4352700" cy="2171700"/>
          </a:xfrm>
          <a:prstGeom prst="rect">
            <a:avLst/>
          </a:prstGeom>
          <a:noFill/>
          <a:ln>
            <a:noFill/>
          </a:ln>
        </p:spPr>
        <p:txBody>
          <a:bodyPr anchorCtr="0" anchor="ctr" bIns="91425" lIns="91425" spcFirstLastPara="1" rIns="91425" wrap="square" tIns="91425">
            <a:noAutofit/>
          </a:bodyPr>
          <a:lstStyle>
            <a:lvl1pPr lvl="0" rtl="0">
              <a:lnSpc>
                <a:spcPct val="100000"/>
              </a:lnSpc>
              <a:spcBef>
                <a:spcPts val="0"/>
              </a:spcBef>
              <a:spcAft>
                <a:spcPts val="0"/>
              </a:spcAft>
              <a:buClr>
                <a:schemeClr val="accent1"/>
              </a:buClr>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116" name="Google Shape;116;p7"/>
          <p:cNvSpPr/>
          <p:nvPr/>
        </p:nvSpPr>
        <p:spPr>
          <a:xfrm>
            <a:off x="896550" y="1492925"/>
            <a:ext cx="4851600" cy="24576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973" name="Shape 973"/>
        <p:cNvGrpSpPr/>
        <p:nvPr/>
      </p:nvGrpSpPr>
      <p:grpSpPr>
        <a:xfrm>
          <a:off x="0" y="0"/>
          <a:ext cx="0" cy="0"/>
          <a:chOff x="0" y="0"/>
          <a:chExt cx="0" cy="0"/>
        </a:xfrm>
      </p:grpSpPr>
      <p:sp>
        <p:nvSpPr>
          <p:cNvPr id="974" name="Google Shape;974;p62"/>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 name="Google Shape;975;p62"/>
          <p:cNvGrpSpPr/>
          <p:nvPr/>
        </p:nvGrpSpPr>
        <p:grpSpPr>
          <a:xfrm>
            <a:off x="6092400" y="684900"/>
            <a:ext cx="2331600" cy="274500"/>
            <a:chOff x="720000" y="540000"/>
            <a:chExt cx="2331600" cy="274500"/>
          </a:xfrm>
        </p:grpSpPr>
        <p:sp>
          <p:nvSpPr>
            <p:cNvPr id="976" name="Google Shape;976;p62"/>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 name="Google Shape;977;p62"/>
            <p:cNvGrpSpPr/>
            <p:nvPr/>
          </p:nvGrpSpPr>
          <p:grpSpPr>
            <a:xfrm>
              <a:off x="2783393" y="590851"/>
              <a:ext cx="173819" cy="172772"/>
              <a:chOff x="1979925" y="448850"/>
              <a:chExt cx="79500" cy="79025"/>
            </a:xfrm>
          </p:grpSpPr>
          <p:sp>
            <p:nvSpPr>
              <p:cNvPr id="978" name="Google Shape;978;p62"/>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2"/>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80" name="Google Shape;980;p62"/>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981" name="Google Shape;981;p62"/>
          <p:cNvSpPr txBox="1"/>
          <p:nvPr>
            <p:ph idx="2" type="title"/>
          </p:nvPr>
        </p:nvSpPr>
        <p:spPr>
          <a:xfrm>
            <a:off x="1192950" y="2761650"/>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82" name="Google Shape;982;p62"/>
          <p:cNvSpPr txBox="1"/>
          <p:nvPr>
            <p:ph idx="1" type="subTitle"/>
          </p:nvPr>
        </p:nvSpPr>
        <p:spPr>
          <a:xfrm>
            <a:off x="916000" y="3224025"/>
            <a:ext cx="21066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83" name="Google Shape;983;p62"/>
          <p:cNvSpPr txBox="1"/>
          <p:nvPr>
            <p:ph idx="3" type="title"/>
          </p:nvPr>
        </p:nvSpPr>
        <p:spPr>
          <a:xfrm>
            <a:off x="3807338" y="2761638"/>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84" name="Google Shape;984;p62"/>
          <p:cNvSpPr txBox="1"/>
          <p:nvPr>
            <p:ph idx="4" type="subTitle"/>
          </p:nvPr>
        </p:nvSpPr>
        <p:spPr>
          <a:xfrm>
            <a:off x="3522338" y="3224025"/>
            <a:ext cx="21030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85" name="Google Shape;985;p62"/>
          <p:cNvSpPr txBox="1"/>
          <p:nvPr>
            <p:ph idx="5" type="title"/>
          </p:nvPr>
        </p:nvSpPr>
        <p:spPr>
          <a:xfrm>
            <a:off x="6411875" y="2761650"/>
            <a:ext cx="15330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86" name="Google Shape;986;p62"/>
          <p:cNvSpPr txBox="1"/>
          <p:nvPr>
            <p:ph idx="6" type="subTitle"/>
          </p:nvPr>
        </p:nvSpPr>
        <p:spPr>
          <a:xfrm>
            <a:off x="6136700" y="3224025"/>
            <a:ext cx="2103000" cy="703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87" name="Google Shape;987;p6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988" name="Shape 988"/>
        <p:cNvGrpSpPr/>
        <p:nvPr/>
      </p:nvGrpSpPr>
      <p:grpSpPr>
        <a:xfrm>
          <a:off x="0" y="0"/>
          <a:ext cx="0" cy="0"/>
          <a:chOff x="0" y="0"/>
          <a:chExt cx="0" cy="0"/>
        </a:xfrm>
      </p:grpSpPr>
      <p:sp>
        <p:nvSpPr>
          <p:cNvPr id="989" name="Google Shape;989;p63"/>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 name="Google Shape;990;p63"/>
          <p:cNvGrpSpPr/>
          <p:nvPr/>
        </p:nvGrpSpPr>
        <p:grpSpPr>
          <a:xfrm>
            <a:off x="6092400" y="684900"/>
            <a:ext cx="2331600" cy="274500"/>
            <a:chOff x="720000" y="540000"/>
            <a:chExt cx="2331600" cy="274500"/>
          </a:xfrm>
        </p:grpSpPr>
        <p:sp>
          <p:nvSpPr>
            <p:cNvPr id="991" name="Google Shape;991;p63"/>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 name="Google Shape;992;p63"/>
            <p:cNvGrpSpPr/>
            <p:nvPr/>
          </p:nvGrpSpPr>
          <p:grpSpPr>
            <a:xfrm>
              <a:off x="2783393" y="590851"/>
              <a:ext cx="173819" cy="172772"/>
              <a:chOff x="1979925" y="448850"/>
              <a:chExt cx="79500" cy="79025"/>
            </a:xfrm>
          </p:grpSpPr>
          <p:sp>
            <p:nvSpPr>
              <p:cNvPr id="993" name="Google Shape;993;p63"/>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3"/>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5" name="Google Shape;995;p63"/>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996" name="Google Shape;996;p63"/>
          <p:cNvSpPr txBox="1"/>
          <p:nvPr>
            <p:ph idx="2" type="title"/>
          </p:nvPr>
        </p:nvSpPr>
        <p:spPr>
          <a:xfrm>
            <a:off x="1773937" y="1761550"/>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97" name="Google Shape;997;p63"/>
          <p:cNvSpPr txBox="1"/>
          <p:nvPr>
            <p:ph idx="1" type="subTitle"/>
          </p:nvPr>
        </p:nvSpPr>
        <p:spPr>
          <a:xfrm>
            <a:off x="3473453" y="1594700"/>
            <a:ext cx="47184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98" name="Google Shape;998;p63"/>
          <p:cNvSpPr txBox="1"/>
          <p:nvPr>
            <p:ph idx="3" type="title"/>
          </p:nvPr>
        </p:nvSpPr>
        <p:spPr>
          <a:xfrm>
            <a:off x="1759474" y="2854475"/>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999" name="Google Shape;999;p63"/>
          <p:cNvSpPr txBox="1"/>
          <p:nvPr>
            <p:ph idx="4" type="subTitle"/>
          </p:nvPr>
        </p:nvSpPr>
        <p:spPr>
          <a:xfrm>
            <a:off x="3473453" y="2685725"/>
            <a:ext cx="47184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00" name="Google Shape;1000;p63"/>
          <p:cNvSpPr txBox="1"/>
          <p:nvPr>
            <p:ph idx="5" type="title"/>
          </p:nvPr>
        </p:nvSpPr>
        <p:spPr>
          <a:xfrm>
            <a:off x="1773937" y="3947400"/>
            <a:ext cx="1509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01" name="Google Shape;1001;p63"/>
          <p:cNvSpPr txBox="1"/>
          <p:nvPr>
            <p:ph idx="6" type="subTitle"/>
          </p:nvPr>
        </p:nvSpPr>
        <p:spPr>
          <a:xfrm>
            <a:off x="3473453" y="3776750"/>
            <a:ext cx="4718100" cy="703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02" name="Google Shape;1002;p6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2">
    <p:spTree>
      <p:nvGrpSpPr>
        <p:cNvPr id="1003" name="Shape 1003"/>
        <p:cNvGrpSpPr/>
        <p:nvPr/>
      </p:nvGrpSpPr>
      <p:grpSpPr>
        <a:xfrm>
          <a:off x="0" y="0"/>
          <a:ext cx="0" cy="0"/>
          <a:chOff x="0" y="0"/>
          <a:chExt cx="0" cy="0"/>
        </a:xfrm>
      </p:grpSpPr>
      <p:sp>
        <p:nvSpPr>
          <p:cNvPr id="1004" name="Google Shape;1004;p64"/>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 name="Google Shape;1005;p64"/>
          <p:cNvGrpSpPr/>
          <p:nvPr/>
        </p:nvGrpSpPr>
        <p:grpSpPr>
          <a:xfrm>
            <a:off x="6092400" y="684900"/>
            <a:ext cx="2331600" cy="274500"/>
            <a:chOff x="720000" y="540000"/>
            <a:chExt cx="2331600" cy="274500"/>
          </a:xfrm>
        </p:grpSpPr>
        <p:sp>
          <p:nvSpPr>
            <p:cNvPr id="1006" name="Google Shape;1006;p64"/>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 name="Google Shape;1007;p64"/>
            <p:cNvGrpSpPr/>
            <p:nvPr/>
          </p:nvGrpSpPr>
          <p:grpSpPr>
            <a:xfrm>
              <a:off x="2783393" y="590851"/>
              <a:ext cx="173819" cy="172772"/>
              <a:chOff x="1979925" y="448850"/>
              <a:chExt cx="79500" cy="79025"/>
            </a:xfrm>
          </p:grpSpPr>
          <p:sp>
            <p:nvSpPr>
              <p:cNvPr id="1008" name="Google Shape;1008;p64"/>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4"/>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0" name="Google Shape;1010;p64"/>
          <p:cNvSpPr txBox="1"/>
          <p:nvPr>
            <p:ph idx="1" type="subTitle"/>
          </p:nvPr>
        </p:nvSpPr>
        <p:spPr>
          <a:xfrm>
            <a:off x="1071875" y="2449513"/>
            <a:ext cx="2315400" cy="3624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1011" name="Google Shape;1011;p64"/>
          <p:cNvSpPr txBox="1"/>
          <p:nvPr>
            <p:ph idx="2" type="subTitle"/>
          </p:nvPr>
        </p:nvSpPr>
        <p:spPr>
          <a:xfrm>
            <a:off x="5176850" y="2456538"/>
            <a:ext cx="2313300" cy="3657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000"/>
              <a:buFont typeface="Jua"/>
              <a:buNone/>
              <a:defRPr b="1" sz="2000">
                <a:latin typeface="Lexend"/>
                <a:ea typeface="Lexend"/>
                <a:cs typeface="Lexend"/>
                <a:sym typeface="Lexend"/>
              </a:defRPr>
            </a:lvl1pPr>
            <a:lvl2pPr lvl="1" rtl="0" algn="ctr">
              <a:lnSpc>
                <a:spcPct val="100000"/>
              </a:lnSpc>
              <a:spcBef>
                <a:spcPts val="0"/>
              </a:spcBef>
              <a:spcAft>
                <a:spcPts val="0"/>
              </a:spcAft>
              <a:buSzPts val="2000"/>
              <a:buFont typeface="Jua"/>
              <a:buNone/>
              <a:defRPr b="1" sz="2000">
                <a:latin typeface="Jua"/>
                <a:ea typeface="Jua"/>
                <a:cs typeface="Jua"/>
                <a:sym typeface="Jua"/>
              </a:defRPr>
            </a:lvl2pPr>
            <a:lvl3pPr lvl="2" rtl="0" algn="ctr">
              <a:lnSpc>
                <a:spcPct val="100000"/>
              </a:lnSpc>
              <a:spcBef>
                <a:spcPts val="1600"/>
              </a:spcBef>
              <a:spcAft>
                <a:spcPts val="0"/>
              </a:spcAft>
              <a:buSzPts val="2000"/>
              <a:buFont typeface="Jua"/>
              <a:buNone/>
              <a:defRPr b="1" sz="2000">
                <a:latin typeface="Jua"/>
                <a:ea typeface="Jua"/>
                <a:cs typeface="Jua"/>
                <a:sym typeface="Jua"/>
              </a:defRPr>
            </a:lvl3pPr>
            <a:lvl4pPr lvl="3" rtl="0" algn="ctr">
              <a:lnSpc>
                <a:spcPct val="100000"/>
              </a:lnSpc>
              <a:spcBef>
                <a:spcPts val="1600"/>
              </a:spcBef>
              <a:spcAft>
                <a:spcPts val="0"/>
              </a:spcAft>
              <a:buSzPts val="2000"/>
              <a:buFont typeface="Jua"/>
              <a:buNone/>
              <a:defRPr b="1" sz="2000">
                <a:latin typeface="Jua"/>
                <a:ea typeface="Jua"/>
                <a:cs typeface="Jua"/>
                <a:sym typeface="Jua"/>
              </a:defRPr>
            </a:lvl4pPr>
            <a:lvl5pPr lvl="4" rtl="0" algn="ctr">
              <a:lnSpc>
                <a:spcPct val="100000"/>
              </a:lnSpc>
              <a:spcBef>
                <a:spcPts val="1600"/>
              </a:spcBef>
              <a:spcAft>
                <a:spcPts val="0"/>
              </a:spcAft>
              <a:buSzPts val="2000"/>
              <a:buFont typeface="Jua"/>
              <a:buNone/>
              <a:defRPr b="1" sz="2000">
                <a:latin typeface="Jua"/>
                <a:ea typeface="Jua"/>
                <a:cs typeface="Jua"/>
                <a:sym typeface="Jua"/>
              </a:defRPr>
            </a:lvl5pPr>
            <a:lvl6pPr lvl="5" rtl="0" algn="ctr">
              <a:lnSpc>
                <a:spcPct val="100000"/>
              </a:lnSpc>
              <a:spcBef>
                <a:spcPts val="1600"/>
              </a:spcBef>
              <a:spcAft>
                <a:spcPts val="0"/>
              </a:spcAft>
              <a:buSzPts val="2000"/>
              <a:buFont typeface="Jua"/>
              <a:buNone/>
              <a:defRPr b="1" sz="2000">
                <a:latin typeface="Jua"/>
                <a:ea typeface="Jua"/>
                <a:cs typeface="Jua"/>
                <a:sym typeface="Jua"/>
              </a:defRPr>
            </a:lvl6pPr>
            <a:lvl7pPr lvl="6" rtl="0" algn="ctr">
              <a:lnSpc>
                <a:spcPct val="100000"/>
              </a:lnSpc>
              <a:spcBef>
                <a:spcPts val="1600"/>
              </a:spcBef>
              <a:spcAft>
                <a:spcPts val="0"/>
              </a:spcAft>
              <a:buSzPts val="2000"/>
              <a:buFont typeface="Jua"/>
              <a:buNone/>
              <a:defRPr b="1" sz="2000">
                <a:latin typeface="Jua"/>
                <a:ea typeface="Jua"/>
                <a:cs typeface="Jua"/>
                <a:sym typeface="Jua"/>
              </a:defRPr>
            </a:lvl7pPr>
            <a:lvl8pPr lvl="7" rtl="0" algn="ctr">
              <a:lnSpc>
                <a:spcPct val="100000"/>
              </a:lnSpc>
              <a:spcBef>
                <a:spcPts val="1600"/>
              </a:spcBef>
              <a:spcAft>
                <a:spcPts val="0"/>
              </a:spcAft>
              <a:buSzPts val="2000"/>
              <a:buFont typeface="Jua"/>
              <a:buNone/>
              <a:defRPr b="1" sz="2000">
                <a:latin typeface="Jua"/>
                <a:ea typeface="Jua"/>
                <a:cs typeface="Jua"/>
                <a:sym typeface="Jua"/>
              </a:defRPr>
            </a:lvl8pPr>
            <a:lvl9pPr lvl="8" rtl="0" algn="ctr">
              <a:lnSpc>
                <a:spcPct val="100000"/>
              </a:lnSpc>
              <a:spcBef>
                <a:spcPts val="1600"/>
              </a:spcBef>
              <a:spcAft>
                <a:spcPts val="1600"/>
              </a:spcAft>
              <a:buSzPts val="2000"/>
              <a:buFont typeface="Jua"/>
              <a:buNone/>
              <a:defRPr b="1" sz="2000">
                <a:latin typeface="Jua"/>
                <a:ea typeface="Jua"/>
                <a:cs typeface="Jua"/>
                <a:sym typeface="Jua"/>
              </a:defRPr>
            </a:lvl9pPr>
          </a:lstStyle>
          <a:p/>
        </p:txBody>
      </p:sp>
      <p:sp>
        <p:nvSpPr>
          <p:cNvPr id="1012" name="Google Shape;1012;p64"/>
          <p:cNvSpPr txBox="1"/>
          <p:nvPr>
            <p:ph idx="3" type="subTitle"/>
          </p:nvPr>
        </p:nvSpPr>
        <p:spPr>
          <a:xfrm>
            <a:off x="819150" y="2820600"/>
            <a:ext cx="3439500" cy="836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13" name="Google Shape;1013;p64"/>
          <p:cNvSpPr txBox="1"/>
          <p:nvPr>
            <p:ph idx="4" type="subTitle"/>
          </p:nvPr>
        </p:nvSpPr>
        <p:spPr>
          <a:xfrm>
            <a:off x="4896925" y="2821500"/>
            <a:ext cx="3438000" cy="8349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14" name="Google Shape;1014;p6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SzPts val="3100"/>
              <a:buNone/>
              <a:defRPr>
                <a:solidFill>
                  <a:schemeClr val="lt1"/>
                </a:solidFill>
              </a:defRPr>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015" name="Google Shape;1015;p6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1016" name="Shape 1016"/>
        <p:cNvGrpSpPr/>
        <p:nvPr/>
      </p:nvGrpSpPr>
      <p:grpSpPr>
        <a:xfrm>
          <a:off x="0" y="0"/>
          <a:ext cx="0" cy="0"/>
          <a:chOff x="0" y="0"/>
          <a:chExt cx="0" cy="0"/>
        </a:xfrm>
      </p:grpSpPr>
      <p:sp>
        <p:nvSpPr>
          <p:cNvPr id="1017" name="Google Shape;1017;p65"/>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5"/>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1019" name="Google Shape;1019;p65"/>
          <p:cNvSpPr txBox="1"/>
          <p:nvPr>
            <p:ph idx="2" type="title"/>
          </p:nvPr>
        </p:nvSpPr>
        <p:spPr>
          <a:xfrm>
            <a:off x="925623" y="1835250"/>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20" name="Google Shape;1020;p65"/>
          <p:cNvSpPr txBox="1"/>
          <p:nvPr>
            <p:ph idx="1" type="subTitle"/>
          </p:nvPr>
        </p:nvSpPr>
        <p:spPr>
          <a:xfrm>
            <a:off x="925625" y="2266488"/>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21" name="Google Shape;1021;p65"/>
          <p:cNvSpPr txBox="1"/>
          <p:nvPr>
            <p:ph idx="3" type="title"/>
          </p:nvPr>
        </p:nvSpPr>
        <p:spPr>
          <a:xfrm>
            <a:off x="5139715" y="1835250"/>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22" name="Google Shape;1022;p65"/>
          <p:cNvSpPr txBox="1"/>
          <p:nvPr>
            <p:ph idx="4" type="subTitle"/>
          </p:nvPr>
        </p:nvSpPr>
        <p:spPr>
          <a:xfrm>
            <a:off x="5139702" y="2269238"/>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23" name="Google Shape;1023;p65"/>
          <p:cNvSpPr txBox="1"/>
          <p:nvPr>
            <p:ph idx="5" type="title"/>
          </p:nvPr>
        </p:nvSpPr>
        <p:spPr>
          <a:xfrm>
            <a:off x="925633" y="3452675"/>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24" name="Google Shape;1024;p65"/>
          <p:cNvSpPr txBox="1"/>
          <p:nvPr>
            <p:ph idx="6" type="subTitle"/>
          </p:nvPr>
        </p:nvSpPr>
        <p:spPr>
          <a:xfrm>
            <a:off x="925613" y="3866675"/>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25" name="Google Shape;1025;p65"/>
          <p:cNvSpPr txBox="1"/>
          <p:nvPr>
            <p:ph idx="7" type="title"/>
          </p:nvPr>
        </p:nvSpPr>
        <p:spPr>
          <a:xfrm>
            <a:off x="5139705" y="3452675"/>
            <a:ext cx="23316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26" name="Google Shape;1026;p65"/>
          <p:cNvSpPr txBox="1"/>
          <p:nvPr>
            <p:ph idx="8" type="subTitle"/>
          </p:nvPr>
        </p:nvSpPr>
        <p:spPr>
          <a:xfrm>
            <a:off x="5139690" y="3866675"/>
            <a:ext cx="2867100" cy="564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027" name="Google Shape;1027;p65"/>
          <p:cNvGrpSpPr/>
          <p:nvPr/>
        </p:nvGrpSpPr>
        <p:grpSpPr>
          <a:xfrm>
            <a:off x="6092400" y="684900"/>
            <a:ext cx="2331600" cy="274500"/>
            <a:chOff x="720000" y="540000"/>
            <a:chExt cx="2331600" cy="274500"/>
          </a:xfrm>
        </p:grpSpPr>
        <p:sp>
          <p:nvSpPr>
            <p:cNvPr id="1028" name="Google Shape;1028;p65"/>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 name="Google Shape;1029;p65"/>
            <p:cNvGrpSpPr/>
            <p:nvPr/>
          </p:nvGrpSpPr>
          <p:grpSpPr>
            <a:xfrm>
              <a:off x="2783393" y="590851"/>
              <a:ext cx="173819" cy="172772"/>
              <a:chOff x="1979925" y="448850"/>
              <a:chExt cx="79500" cy="79025"/>
            </a:xfrm>
          </p:grpSpPr>
          <p:sp>
            <p:nvSpPr>
              <p:cNvPr id="1030" name="Google Shape;1030;p65"/>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5"/>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2" name="Google Shape;1032;p6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1033" name="Shape 1033"/>
        <p:cNvGrpSpPr/>
        <p:nvPr/>
      </p:nvGrpSpPr>
      <p:grpSpPr>
        <a:xfrm>
          <a:off x="0" y="0"/>
          <a:ext cx="0" cy="0"/>
          <a:chOff x="0" y="0"/>
          <a:chExt cx="0" cy="0"/>
        </a:xfrm>
      </p:grpSpPr>
      <p:sp>
        <p:nvSpPr>
          <p:cNvPr id="1034" name="Google Shape;1034;p66"/>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6"/>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sp>
        <p:nvSpPr>
          <p:cNvPr id="1036" name="Google Shape;1036;p66"/>
          <p:cNvSpPr txBox="1"/>
          <p:nvPr>
            <p:ph idx="2" type="title"/>
          </p:nvPr>
        </p:nvSpPr>
        <p:spPr>
          <a:xfrm>
            <a:off x="945588" y="1706425"/>
            <a:ext cx="1542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37" name="Google Shape;1037;p66"/>
          <p:cNvSpPr txBox="1"/>
          <p:nvPr>
            <p:ph idx="1" type="subTitle"/>
          </p:nvPr>
        </p:nvSpPr>
        <p:spPr>
          <a:xfrm>
            <a:off x="875425" y="2100675"/>
            <a:ext cx="21687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38" name="Google Shape;1038;p66"/>
          <p:cNvSpPr txBox="1"/>
          <p:nvPr>
            <p:ph idx="3" type="title"/>
          </p:nvPr>
        </p:nvSpPr>
        <p:spPr>
          <a:xfrm>
            <a:off x="3580874" y="1706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39" name="Google Shape;1039;p66"/>
          <p:cNvSpPr txBox="1"/>
          <p:nvPr>
            <p:ph idx="4" type="subTitle"/>
          </p:nvPr>
        </p:nvSpPr>
        <p:spPr>
          <a:xfrm>
            <a:off x="3497471" y="2100675"/>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40" name="Google Shape;1040;p66"/>
          <p:cNvSpPr txBox="1"/>
          <p:nvPr>
            <p:ph idx="5" type="title"/>
          </p:nvPr>
        </p:nvSpPr>
        <p:spPr>
          <a:xfrm>
            <a:off x="945588"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1" name="Google Shape;1041;p66"/>
          <p:cNvSpPr txBox="1"/>
          <p:nvPr>
            <p:ph idx="6" type="subTitle"/>
          </p:nvPr>
        </p:nvSpPr>
        <p:spPr>
          <a:xfrm>
            <a:off x="875425"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42" name="Google Shape;1042;p66"/>
          <p:cNvSpPr txBox="1"/>
          <p:nvPr>
            <p:ph idx="7" type="title"/>
          </p:nvPr>
        </p:nvSpPr>
        <p:spPr>
          <a:xfrm>
            <a:off x="3605424"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3" name="Google Shape;1043;p66"/>
          <p:cNvSpPr txBox="1"/>
          <p:nvPr>
            <p:ph idx="8" type="subTitle"/>
          </p:nvPr>
        </p:nvSpPr>
        <p:spPr>
          <a:xfrm>
            <a:off x="3574696"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44" name="Google Shape;1044;p66"/>
          <p:cNvSpPr txBox="1"/>
          <p:nvPr>
            <p:ph idx="9" type="title"/>
          </p:nvPr>
        </p:nvSpPr>
        <p:spPr>
          <a:xfrm>
            <a:off x="6216141" y="1700600"/>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5" name="Google Shape;1045;p66"/>
          <p:cNvSpPr txBox="1"/>
          <p:nvPr>
            <p:ph idx="13" type="subTitle"/>
          </p:nvPr>
        </p:nvSpPr>
        <p:spPr>
          <a:xfrm>
            <a:off x="6115675" y="2100675"/>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46" name="Google Shape;1046;p66"/>
          <p:cNvSpPr txBox="1"/>
          <p:nvPr>
            <p:ph idx="14" type="title"/>
          </p:nvPr>
        </p:nvSpPr>
        <p:spPr>
          <a:xfrm>
            <a:off x="6216141" y="3180425"/>
            <a:ext cx="1545300" cy="3657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047" name="Google Shape;1047;p66"/>
          <p:cNvSpPr txBox="1"/>
          <p:nvPr>
            <p:ph idx="15" type="subTitle"/>
          </p:nvPr>
        </p:nvSpPr>
        <p:spPr>
          <a:xfrm>
            <a:off x="6117175" y="3586213"/>
            <a:ext cx="2167200" cy="54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048" name="Google Shape;1048;p66"/>
          <p:cNvGrpSpPr/>
          <p:nvPr/>
        </p:nvGrpSpPr>
        <p:grpSpPr>
          <a:xfrm>
            <a:off x="6092400" y="684900"/>
            <a:ext cx="2331600" cy="274500"/>
            <a:chOff x="720000" y="540000"/>
            <a:chExt cx="2331600" cy="274500"/>
          </a:xfrm>
        </p:grpSpPr>
        <p:sp>
          <p:nvSpPr>
            <p:cNvPr id="1049" name="Google Shape;1049;p66"/>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 name="Google Shape;1050;p66"/>
            <p:cNvGrpSpPr/>
            <p:nvPr/>
          </p:nvGrpSpPr>
          <p:grpSpPr>
            <a:xfrm>
              <a:off x="2783393" y="590851"/>
              <a:ext cx="173819" cy="172772"/>
              <a:chOff x="1979925" y="448850"/>
              <a:chExt cx="79500" cy="79025"/>
            </a:xfrm>
          </p:grpSpPr>
          <p:sp>
            <p:nvSpPr>
              <p:cNvPr id="1051" name="Google Shape;1051;p66"/>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6"/>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053" name="Google Shape;1053;p66"/>
          <p:cNvPicPr preferRelativeResize="0"/>
          <p:nvPr/>
        </p:nvPicPr>
        <p:blipFill>
          <a:blip r:embed="rId2">
            <a:alphaModFix/>
          </a:blip>
          <a:stretch>
            <a:fillRect/>
          </a:stretch>
        </p:blipFill>
        <p:spPr>
          <a:xfrm rot="445643">
            <a:off x="6177178" y="3911881"/>
            <a:ext cx="3017193" cy="1993284"/>
          </a:xfrm>
          <a:prstGeom prst="rect">
            <a:avLst/>
          </a:prstGeom>
          <a:noFill/>
          <a:ln>
            <a:noFill/>
          </a:ln>
        </p:spPr>
      </p:pic>
      <p:sp>
        <p:nvSpPr>
          <p:cNvPr id="1054" name="Google Shape;1054;p6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bg>
      <p:bgPr>
        <a:solidFill>
          <a:schemeClr val="accent3"/>
        </a:solidFill>
      </p:bgPr>
    </p:bg>
    <p:spTree>
      <p:nvGrpSpPr>
        <p:cNvPr id="1055" name="Shape 1055"/>
        <p:cNvGrpSpPr/>
        <p:nvPr/>
      </p:nvGrpSpPr>
      <p:grpSpPr>
        <a:xfrm>
          <a:off x="0" y="0"/>
          <a:ext cx="0" cy="0"/>
          <a:chOff x="0" y="0"/>
          <a:chExt cx="0" cy="0"/>
        </a:xfrm>
      </p:grpSpPr>
      <p:sp>
        <p:nvSpPr>
          <p:cNvPr id="1056" name="Google Shape;1056;p67"/>
          <p:cNvSpPr/>
          <p:nvPr/>
        </p:nvSpPr>
        <p:spPr>
          <a:xfrm>
            <a:off x="5151450" y="-57150"/>
            <a:ext cx="4049700" cy="5248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7"/>
          <p:cNvSpPr/>
          <p:nvPr/>
        </p:nvSpPr>
        <p:spPr>
          <a:xfrm flipH="1" rot="823419">
            <a:off x="1889343" y="-1164215"/>
            <a:ext cx="6997463" cy="7381284"/>
          </a:xfrm>
          <a:custGeom>
            <a:rect b="b" l="l" r="r" t="t"/>
            <a:pathLst>
              <a:path extrusionOk="0" h="26293" w="24926">
                <a:moveTo>
                  <a:pt x="13176" y="0"/>
                </a:moveTo>
                <a:cubicBezTo>
                  <a:pt x="13049" y="0"/>
                  <a:pt x="12922" y="7"/>
                  <a:pt x="12795" y="21"/>
                </a:cubicBezTo>
                <a:cubicBezTo>
                  <a:pt x="10822" y="242"/>
                  <a:pt x="8997" y="2233"/>
                  <a:pt x="6656" y="3598"/>
                </a:cubicBezTo>
                <a:cubicBezTo>
                  <a:pt x="4315" y="4944"/>
                  <a:pt x="1439" y="5644"/>
                  <a:pt x="720" y="7285"/>
                </a:cubicBezTo>
                <a:cubicBezTo>
                  <a:pt x="1" y="8944"/>
                  <a:pt x="1420" y="11562"/>
                  <a:pt x="2324" y="13885"/>
                </a:cubicBezTo>
                <a:cubicBezTo>
                  <a:pt x="3209" y="16226"/>
                  <a:pt x="3559" y="18272"/>
                  <a:pt x="4555" y="20244"/>
                </a:cubicBezTo>
                <a:cubicBezTo>
                  <a:pt x="5532" y="22218"/>
                  <a:pt x="7135" y="24116"/>
                  <a:pt x="9292" y="25259"/>
                </a:cubicBezTo>
                <a:cubicBezTo>
                  <a:pt x="10516" y="25897"/>
                  <a:pt x="11917" y="26292"/>
                  <a:pt x="13231" y="26292"/>
                </a:cubicBezTo>
                <a:cubicBezTo>
                  <a:pt x="14233" y="26292"/>
                  <a:pt x="15184" y="26062"/>
                  <a:pt x="15966" y="25536"/>
                </a:cubicBezTo>
                <a:cubicBezTo>
                  <a:pt x="17773" y="24337"/>
                  <a:pt x="18694" y="21572"/>
                  <a:pt x="20482" y="19526"/>
                </a:cubicBezTo>
                <a:cubicBezTo>
                  <a:pt x="22271" y="17499"/>
                  <a:pt x="24925" y="16208"/>
                  <a:pt x="24889" y="14678"/>
                </a:cubicBezTo>
                <a:cubicBezTo>
                  <a:pt x="24851" y="13166"/>
                  <a:pt x="22105" y="11433"/>
                  <a:pt x="20667" y="9442"/>
                </a:cubicBezTo>
                <a:cubicBezTo>
                  <a:pt x="19229" y="7432"/>
                  <a:pt x="19100" y="5165"/>
                  <a:pt x="17994" y="3248"/>
                </a:cubicBezTo>
                <a:cubicBezTo>
                  <a:pt x="16942" y="1470"/>
                  <a:pt x="15033" y="0"/>
                  <a:pt x="131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67"/>
          <p:cNvSpPr/>
          <p:nvPr/>
        </p:nvSpPr>
        <p:spPr>
          <a:xfrm flipH="1">
            <a:off x="1005150" y="262051"/>
            <a:ext cx="1434000" cy="14334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67"/>
          <p:cNvSpPr txBox="1"/>
          <p:nvPr>
            <p:ph hasCustomPrompt="1" type="title"/>
          </p:nvPr>
        </p:nvSpPr>
        <p:spPr>
          <a:xfrm rot="-221">
            <a:off x="3534924" y="1020475"/>
            <a:ext cx="4675200" cy="99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60" name="Google Shape;1060;p67"/>
          <p:cNvSpPr txBox="1"/>
          <p:nvPr>
            <p:ph idx="1" type="subTitle"/>
          </p:nvPr>
        </p:nvSpPr>
        <p:spPr>
          <a:xfrm>
            <a:off x="4087075" y="2288225"/>
            <a:ext cx="37860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61" name="Google Shape;1061;p67"/>
          <p:cNvSpPr txBox="1"/>
          <p:nvPr>
            <p:ph hasCustomPrompt="1" idx="2" type="title"/>
          </p:nvPr>
        </p:nvSpPr>
        <p:spPr>
          <a:xfrm>
            <a:off x="3534938" y="3007824"/>
            <a:ext cx="4675200" cy="9912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6200"/>
              <a:buNone/>
              <a:defRPr sz="60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062" name="Google Shape;1062;p67"/>
          <p:cNvSpPr txBox="1"/>
          <p:nvPr>
            <p:ph idx="3" type="subTitle"/>
          </p:nvPr>
        </p:nvSpPr>
        <p:spPr>
          <a:xfrm>
            <a:off x="4087213" y="4238388"/>
            <a:ext cx="37857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063" name="Google Shape;1063;p67"/>
          <p:cNvGrpSpPr/>
          <p:nvPr/>
        </p:nvGrpSpPr>
        <p:grpSpPr>
          <a:xfrm rot="-269705">
            <a:off x="182284" y="594790"/>
            <a:ext cx="2621625" cy="4754753"/>
            <a:chOff x="5180075" y="429900"/>
            <a:chExt cx="972850" cy="1764425"/>
          </a:xfrm>
        </p:grpSpPr>
        <p:sp>
          <p:nvSpPr>
            <p:cNvPr id="1064" name="Google Shape;1064;p67"/>
            <p:cNvSpPr/>
            <p:nvPr/>
          </p:nvSpPr>
          <p:spPr>
            <a:xfrm>
              <a:off x="5962225" y="1257650"/>
              <a:ext cx="121675" cy="60325"/>
            </a:xfrm>
            <a:custGeom>
              <a:rect b="b" l="l" r="r" t="t"/>
              <a:pathLst>
                <a:path extrusionOk="0" h="2413" w="4867">
                  <a:moveTo>
                    <a:pt x="3063" y="1"/>
                  </a:moveTo>
                  <a:cubicBezTo>
                    <a:pt x="1795" y="1"/>
                    <a:pt x="0" y="530"/>
                    <a:pt x="0" y="530"/>
                  </a:cubicBezTo>
                  <a:lnTo>
                    <a:pt x="0" y="2412"/>
                  </a:lnTo>
                  <a:cubicBezTo>
                    <a:pt x="0" y="2412"/>
                    <a:pt x="4866" y="1303"/>
                    <a:pt x="4203" y="349"/>
                  </a:cubicBezTo>
                  <a:cubicBezTo>
                    <a:pt x="4024" y="92"/>
                    <a:pt x="3588" y="1"/>
                    <a:pt x="30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7"/>
            <p:cNvSpPr/>
            <p:nvPr/>
          </p:nvSpPr>
          <p:spPr>
            <a:xfrm>
              <a:off x="5646750" y="1252775"/>
              <a:ext cx="506175" cy="359050"/>
            </a:xfrm>
            <a:custGeom>
              <a:rect b="b" l="l" r="r" t="t"/>
              <a:pathLst>
                <a:path extrusionOk="0" h="14362" w="20247">
                  <a:moveTo>
                    <a:pt x="13860" y="1"/>
                  </a:moveTo>
                  <a:cubicBezTo>
                    <a:pt x="10947" y="1"/>
                    <a:pt x="7113" y="2976"/>
                    <a:pt x="7113" y="2976"/>
                  </a:cubicBezTo>
                  <a:lnTo>
                    <a:pt x="12861" y="8146"/>
                  </a:lnTo>
                  <a:lnTo>
                    <a:pt x="3591" y="9623"/>
                  </a:lnTo>
                  <a:cubicBezTo>
                    <a:pt x="3591" y="9623"/>
                    <a:pt x="3082" y="9318"/>
                    <a:pt x="2471" y="9241"/>
                  </a:cubicBezTo>
                  <a:cubicBezTo>
                    <a:pt x="2448" y="9238"/>
                    <a:pt x="2425" y="9236"/>
                    <a:pt x="2402" y="9236"/>
                  </a:cubicBezTo>
                  <a:cubicBezTo>
                    <a:pt x="1836" y="9236"/>
                    <a:pt x="1543" y="10142"/>
                    <a:pt x="1274" y="11024"/>
                  </a:cubicBezTo>
                  <a:cubicBezTo>
                    <a:pt x="994" y="11941"/>
                    <a:pt x="0" y="14284"/>
                    <a:pt x="433" y="14360"/>
                  </a:cubicBezTo>
                  <a:cubicBezTo>
                    <a:pt x="440" y="14361"/>
                    <a:pt x="448" y="14362"/>
                    <a:pt x="456" y="14362"/>
                  </a:cubicBezTo>
                  <a:cubicBezTo>
                    <a:pt x="910" y="14362"/>
                    <a:pt x="2140" y="12260"/>
                    <a:pt x="2140" y="12260"/>
                  </a:cubicBezTo>
                  <a:lnTo>
                    <a:pt x="3362" y="10947"/>
                  </a:lnTo>
                  <a:cubicBezTo>
                    <a:pt x="3362" y="10947"/>
                    <a:pt x="7259" y="11559"/>
                    <a:pt x="10391" y="11966"/>
                  </a:cubicBezTo>
                  <a:cubicBezTo>
                    <a:pt x="11628" y="12127"/>
                    <a:pt x="12958" y="12260"/>
                    <a:pt x="14205" y="12260"/>
                  </a:cubicBezTo>
                  <a:cubicBezTo>
                    <a:pt x="16116" y="12260"/>
                    <a:pt x="17835" y="11948"/>
                    <a:pt x="18744" y="10947"/>
                  </a:cubicBezTo>
                  <a:cubicBezTo>
                    <a:pt x="20247" y="9291"/>
                    <a:pt x="18998" y="6541"/>
                    <a:pt x="18133" y="5294"/>
                  </a:cubicBezTo>
                  <a:cubicBezTo>
                    <a:pt x="17267" y="4045"/>
                    <a:pt x="14465" y="48"/>
                    <a:pt x="14465" y="48"/>
                  </a:cubicBezTo>
                  <a:cubicBezTo>
                    <a:pt x="14270" y="16"/>
                    <a:pt x="14067" y="1"/>
                    <a:pt x="13860"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7"/>
            <p:cNvSpPr/>
            <p:nvPr/>
          </p:nvSpPr>
          <p:spPr>
            <a:xfrm>
              <a:off x="5646750" y="1436100"/>
              <a:ext cx="463675" cy="175725"/>
            </a:xfrm>
            <a:custGeom>
              <a:rect b="b" l="l" r="r" t="t"/>
              <a:pathLst>
                <a:path extrusionOk="0" h="7029" w="18547">
                  <a:moveTo>
                    <a:pt x="11959" y="1"/>
                  </a:moveTo>
                  <a:lnTo>
                    <a:pt x="12861" y="813"/>
                  </a:lnTo>
                  <a:lnTo>
                    <a:pt x="3591" y="2290"/>
                  </a:lnTo>
                  <a:cubicBezTo>
                    <a:pt x="3591" y="2290"/>
                    <a:pt x="3082" y="1985"/>
                    <a:pt x="2471" y="1908"/>
                  </a:cubicBezTo>
                  <a:cubicBezTo>
                    <a:pt x="2448" y="1905"/>
                    <a:pt x="2425" y="1903"/>
                    <a:pt x="2402" y="1903"/>
                  </a:cubicBezTo>
                  <a:cubicBezTo>
                    <a:pt x="1837" y="1903"/>
                    <a:pt x="1544" y="2809"/>
                    <a:pt x="1274" y="3691"/>
                  </a:cubicBezTo>
                  <a:cubicBezTo>
                    <a:pt x="994" y="4608"/>
                    <a:pt x="0" y="6951"/>
                    <a:pt x="434" y="7027"/>
                  </a:cubicBezTo>
                  <a:cubicBezTo>
                    <a:pt x="441" y="7028"/>
                    <a:pt x="449" y="7029"/>
                    <a:pt x="457" y="7029"/>
                  </a:cubicBezTo>
                  <a:cubicBezTo>
                    <a:pt x="910" y="7029"/>
                    <a:pt x="2140" y="4927"/>
                    <a:pt x="2140" y="4927"/>
                  </a:cubicBezTo>
                  <a:lnTo>
                    <a:pt x="3363" y="3614"/>
                  </a:lnTo>
                  <a:cubicBezTo>
                    <a:pt x="3363" y="3614"/>
                    <a:pt x="7259" y="4226"/>
                    <a:pt x="10392" y="4633"/>
                  </a:cubicBezTo>
                  <a:cubicBezTo>
                    <a:pt x="11628" y="4794"/>
                    <a:pt x="12956" y="4927"/>
                    <a:pt x="14202" y="4927"/>
                  </a:cubicBezTo>
                  <a:cubicBezTo>
                    <a:pt x="15983" y="4927"/>
                    <a:pt x="17599" y="4656"/>
                    <a:pt x="18546" y="3808"/>
                  </a:cubicBezTo>
                  <a:cubicBezTo>
                    <a:pt x="17040" y="3792"/>
                    <a:pt x="16952" y="2812"/>
                    <a:pt x="16191" y="1720"/>
                  </a:cubicBezTo>
                  <a:cubicBezTo>
                    <a:pt x="15258" y="380"/>
                    <a:pt x="14027" y="1024"/>
                    <a:pt x="11959" y="1"/>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7"/>
            <p:cNvSpPr/>
            <p:nvPr/>
          </p:nvSpPr>
          <p:spPr>
            <a:xfrm>
              <a:off x="5633700" y="1326525"/>
              <a:ext cx="193550" cy="152575"/>
            </a:xfrm>
            <a:custGeom>
              <a:rect b="b" l="l" r="r" t="t"/>
              <a:pathLst>
                <a:path extrusionOk="0" h="6103" w="7742">
                  <a:moveTo>
                    <a:pt x="5884" y="0"/>
                  </a:moveTo>
                  <a:cubicBezTo>
                    <a:pt x="5884" y="0"/>
                    <a:pt x="1" y="4393"/>
                    <a:pt x="268" y="5883"/>
                  </a:cubicBezTo>
                  <a:cubicBezTo>
                    <a:pt x="296" y="6038"/>
                    <a:pt x="532" y="6103"/>
                    <a:pt x="905" y="6103"/>
                  </a:cubicBezTo>
                  <a:cubicBezTo>
                    <a:pt x="2714" y="6103"/>
                    <a:pt x="7742" y="4585"/>
                    <a:pt x="7742" y="4585"/>
                  </a:cubicBezTo>
                  <a:lnTo>
                    <a:pt x="5884" y="0"/>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67"/>
            <p:cNvSpPr/>
            <p:nvPr/>
          </p:nvSpPr>
          <p:spPr>
            <a:xfrm>
              <a:off x="5700875" y="1356250"/>
              <a:ext cx="304975" cy="750725"/>
            </a:xfrm>
            <a:custGeom>
              <a:rect b="b" l="l" r="r" t="t"/>
              <a:pathLst>
                <a:path extrusionOk="0" h="30029" w="12199">
                  <a:moveTo>
                    <a:pt x="4736" y="0"/>
                  </a:moveTo>
                  <a:cubicBezTo>
                    <a:pt x="1923" y="0"/>
                    <a:pt x="0" y="1740"/>
                    <a:pt x="0" y="1740"/>
                  </a:cubicBezTo>
                  <a:lnTo>
                    <a:pt x="4176" y="7063"/>
                  </a:lnTo>
                  <a:cubicBezTo>
                    <a:pt x="3311" y="12462"/>
                    <a:pt x="9449" y="28302"/>
                    <a:pt x="9449" y="28302"/>
                  </a:cubicBezTo>
                  <a:cubicBezTo>
                    <a:pt x="9449" y="28302"/>
                    <a:pt x="9398" y="29881"/>
                    <a:pt x="10137" y="30009"/>
                  </a:cubicBezTo>
                  <a:cubicBezTo>
                    <a:pt x="10215" y="30023"/>
                    <a:pt x="10300" y="30029"/>
                    <a:pt x="10389" y="30029"/>
                  </a:cubicBezTo>
                  <a:cubicBezTo>
                    <a:pt x="11141" y="30029"/>
                    <a:pt x="12199" y="29601"/>
                    <a:pt x="12199" y="29601"/>
                  </a:cubicBezTo>
                  <a:lnTo>
                    <a:pt x="11562" y="28022"/>
                  </a:lnTo>
                  <a:lnTo>
                    <a:pt x="9743" y="8493"/>
                  </a:lnTo>
                  <a:cubicBezTo>
                    <a:pt x="9598" y="6935"/>
                    <a:pt x="9245" y="5405"/>
                    <a:pt x="8690" y="3942"/>
                  </a:cubicBezTo>
                  <a:lnTo>
                    <a:pt x="7398" y="531"/>
                  </a:lnTo>
                  <a:cubicBezTo>
                    <a:pt x="6452" y="148"/>
                    <a:pt x="5556" y="0"/>
                    <a:pt x="4736"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67"/>
            <p:cNvSpPr/>
            <p:nvPr/>
          </p:nvSpPr>
          <p:spPr>
            <a:xfrm>
              <a:off x="5575175" y="1055300"/>
              <a:ext cx="492125" cy="418325"/>
            </a:xfrm>
            <a:custGeom>
              <a:rect b="b" l="l" r="r" t="t"/>
              <a:pathLst>
                <a:path extrusionOk="0" h="16733" w="19685">
                  <a:moveTo>
                    <a:pt x="14146" y="1"/>
                  </a:moveTo>
                  <a:lnTo>
                    <a:pt x="1310" y="727"/>
                  </a:lnTo>
                  <a:cubicBezTo>
                    <a:pt x="1310" y="727"/>
                    <a:pt x="0" y="3504"/>
                    <a:pt x="316" y="5616"/>
                  </a:cubicBezTo>
                  <a:cubicBezTo>
                    <a:pt x="660" y="7909"/>
                    <a:pt x="1616" y="8939"/>
                    <a:pt x="1616" y="9971"/>
                  </a:cubicBezTo>
                  <a:cubicBezTo>
                    <a:pt x="1616" y="11003"/>
                    <a:pt x="1348" y="11919"/>
                    <a:pt x="1922" y="12683"/>
                  </a:cubicBezTo>
                  <a:cubicBezTo>
                    <a:pt x="2494" y="13447"/>
                    <a:pt x="2800" y="14173"/>
                    <a:pt x="2608" y="15434"/>
                  </a:cubicBezTo>
                  <a:cubicBezTo>
                    <a:pt x="2418" y="16694"/>
                    <a:pt x="2608" y="16732"/>
                    <a:pt x="2608" y="16732"/>
                  </a:cubicBezTo>
                  <a:cubicBezTo>
                    <a:pt x="2685" y="16121"/>
                    <a:pt x="3449" y="15204"/>
                    <a:pt x="6751" y="13791"/>
                  </a:cubicBezTo>
                  <a:cubicBezTo>
                    <a:pt x="9348" y="12679"/>
                    <a:pt x="11372" y="12560"/>
                    <a:pt x="12117" y="12560"/>
                  </a:cubicBezTo>
                  <a:cubicBezTo>
                    <a:pt x="12318" y="12560"/>
                    <a:pt x="12426" y="12569"/>
                    <a:pt x="12426" y="12569"/>
                  </a:cubicBezTo>
                  <a:lnTo>
                    <a:pt x="11815" y="11117"/>
                  </a:lnTo>
                  <a:cubicBezTo>
                    <a:pt x="14604" y="9016"/>
                    <a:pt x="19685" y="8443"/>
                    <a:pt x="19685" y="8443"/>
                  </a:cubicBezTo>
                  <a:cubicBezTo>
                    <a:pt x="18997" y="7603"/>
                    <a:pt x="15826" y="4318"/>
                    <a:pt x="14604" y="3095"/>
                  </a:cubicBezTo>
                  <a:cubicBezTo>
                    <a:pt x="15100" y="1223"/>
                    <a:pt x="14146" y="1"/>
                    <a:pt x="1414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7"/>
            <p:cNvSpPr/>
            <p:nvPr/>
          </p:nvSpPr>
          <p:spPr>
            <a:xfrm>
              <a:off x="5583050" y="1055300"/>
              <a:ext cx="357425" cy="119750"/>
            </a:xfrm>
            <a:custGeom>
              <a:rect b="b" l="l" r="r" t="t"/>
              <a:pathLst>
                <a:path extrusionOk="0" h="4790" w="14297">
                  <a:moveTo>
                    <a:pt x="13831" y="1"/>
                  </a:moveTo>
                  <a:lnTo>
                    <a:pt x="995" y="727"/>
                  </a:lnTo>
                  <a:cubicBezTo>
                    <a:pt x="995" y="727"/>
                    <a:pt x="624" y="1516"/>
                    <a:pt x="324" y="2573"/>
                  </a:cubicBezTo>
                  <a:cubicBezTo>
                    <a:pt x="1" y="3713"/>
                    <a:pt x="890" y="4789"/>
                    <a:pt x="1985" y="4789"/>
                  </a:cubicBezTo>
                  <a:cubicBezTo>
                    <a:pt x="2148" y="4789"/>
                    <a:pt x="2316" y="4765"/>
                    <a:pt x="2485" y="4714"/>
                  </a:cubicBezTo>
                  <a:cubicBezTo>
                    <a:pt x="3588" y="4382"/>
                    <a:pt x="4889" y="3692"/>
                    <a:pt x="6185" y="3108"/>
                  </a:cubicBezTo>
                  <a:cubicBezTo>
                    <a:pt x="9235" y="1733"/>
                    <a:pt x="10418" y="1961"/>
                    <a:pt x="12506" y="1503"/>
                  </a:cubicBezTo>
                  <a:cubicBezTo>
                    <a:pt x="13432" y="1300"/>
                    <a:pt x="13977" y="1137"/>
                    <a:pt x="14296" y="1019"/>
                  </a:cubicBezTo>
                  <a:cubicBezTo>
                    <a:pt x="14120" y="373"/>
                    <a:pt x="13831" y="1"/>
                    <a:pt x="13831"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7"/>
            <p:cNvSpPr/>
            <p:nvPr/>
          </p:nvSpPr>
          <p:spPr>
            <a:xfrm>
              <a:off x="5708825" y="429900"/>
              <a:ext cx="183600" cy="182225"/>
            </a:xfrm>
            <a:custGeom>
              <a:rect b="b" l="l" r="r" t="t"/>
              <a:pathLst>
                <a:path extrusionOk="0" h="7289" w="7344">
                  <a:moveTo>
                    <a:pt x="4981" y="0"/>
                  </a:moveTo>
                  <a:cubicBezTo>
                    <a:pt x="4568" y="0"/>
                    <a:pt x="4149" y="375"/>
                    <a:pt x="3883" y="669"/>
                  </a:cubicBezTo>
                  <a:cubicBezTo>
                    <a:pt x="3782" y="780"/>
                    <a:pt x="3642" y="838"/>
                    <a:pt x="3499" y="838"/>
                  </a:cubicBezTo>
                  <a:cubicBezTo>
                    <a:pt x="3422" y="838"/>
                    <a:pt x="3345" y="821"/>
                    <a:pt x="3272" y="787"/>
                  </a:cubicBezTo>
                  <a:cubicBezTo>
                    <a:pt x="3167" y="738"/>
                    <a:pt x="3045" y="700"/>
                    <a:pt x="2915" y="700"/>
                  </a:cubicBezTo>
                  <a:cubicBezTo>
                    <a:pt x="2837" y="700"/>
                    <a:pt x="2756" y="714"/>
                    <a:pt x="2674" y="747"/>
                  </a:cubicBezTo>
                  <a:cubicBezTo>
                    <a:pt x="2204" y="938"/>
                    <a:pt x="2153" y="2021"/>
                    <a:pt x="2153" y="2021"/>
                  </a:cubicBezTo>
                  <a:lnTo>
                    <a:pt x="1465" y="2436"/>
                  </a:lnTo>
                  <a:cubicBezTo>
                    <a:pt x="1465" y="2436"/>
                    <a:pt x="535" y="2644"/>
                    <a:pt x="649" y="3510"/>
                  </a:cubicBezTo>
                  <a:cubicBezTo>
                    <a:pt x="765" y="4376"/>
                    <a:pt x="459" y="4656"/>
                    <a:pt x="229" y="4974"/>
                  </a:cubicBezTo>
                  <a:cubicBezTo>
                    <a:pt x="1" y="5293"/>
                    <a:pt x="39" y="5764"/>
                    <a:pt x="688" y="5942"/>
                  </a:cubicBezTo>
                  <a:cubicBezTo>
                    <a:pt x="1337" y="6120"/>
                    <a:pt x="794" y="6617"/>
                    <a:pt x="1326" y="7038"/>
                  </a:cubicBezTo>
                  <a:cubicBezTo>
                    <a:pt x="1564" y="7225"/>
                    <a:pt x="1765" y="7288"/>
                    <a:pt x="1952" y="7288"/>
                  </a:cubicBezTo>
                  <a:cubicBezTo>
                    <a:pt x="2184" y="7288"/>
                    <a:pt x="2397" y="7191"/>
                    <a:pt x="2636" y="7114"/>
                  </a:cubicBezTo>
                  <a:cubicBezTo>
                    <a:pt x="3069" y="6974"/>
                    <a:pt x="5667" y="4987"/>
                    <a:pt x="5667" y="4987"/>
                  </a:cubicBezTo>
                  <a:lnTo>
                    <a:pt x="6139" y="4041"/>
                  </a:lnTo>
                  <a:cubicBezTo>
                    <a:pt x="6139" y="4041"/>
                    <a:pt x="7136" y="3838"/>
                    <a:pt x="7060" y="3122"/>
                  </a:cubicBezTo>
                  <a:cubicBezTo>
                    <a:pt x="7041" y="2941"/>
                    <a:pt x="7082" y="2760"/>
                    <a:pt x="7163" y="2597"/>
                  </a:cubicBezTo>
                  <a:cubicBezTo>
                    <a:pt x="7264" y="2391"/>
                    <a:pt x="7344" y="2096"/>
                    <a:pt x="7175" y="1817"/>
                  </a:cubicBezTo>
                  <a:cubicBezTo>
                    <a:pt x="7047" y="1603"/>
                    <a:pt x="6839" y="1458"/>
                    <a:pt x="6642" y="1362"/>
                  </a:cubicBezTo>
                  <a:cubicBezTo>
                    <a:pt x="6344" y="1217"/>
                    <a:pt x="6092" y="993"/>
                    <a:pt x="5928" y="704"/>
                  </a:cubicBezTo>
                  <a:cubicBezTo>
                    <a:pt x="5771" y="428"/>
                    <a:pt x="5520" y="120"/>
                    <a:pt x="5145" y="21"/>
                  </a:cubicBezTo>
                  <a:cubicBezTo>
                    <a:pt x="5091" y="7"/>
                    <a:pt x="5036" y="0"/>
                    <a:pt x="49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7"/>
            <p:cNvSpPr/>
            <p:nvPr/>
          </p:nvSpPr>
          <p:spPr>
            <a:xfrm>
              <a:off x="5209350" y="864750"/>
              <a:ext cx="336175" cy="243425"/>
            </a:xfrm>
            <a:custGeom>
              <a:rect b="b" l="l" r="r" t="t"/>
              <a:pathLst>
                <a:path extrusionOk="0" h="9737" w="13447">
                  <a:moveTo>
                    <a:pt x="11079" y="0"/>
                  </a:moveTo>
                  <a:lnTo>
                    <a:pt x="8481" y="2685"/>
                  </a:lnTo>
                  <a:lnTo>
                    <a:pt x="108" y="8078"/>
                  </a:lnTo>
                  <a:lnTo>
                    <a:pt x="1" y="9737"/>
                  </a:lnTo>
                  <a:cubicBezTo>
                    <a:pt x="1" y="9737"/>
                    <a:pt x="6438" y="7935"/>
                    <a:pt x="8480" y="7222"/>
                  </a:cubicBezTo>
                  <a:cubicBezTo>
                    <a:pt x="10523" y="6508"/>
                    <a:pt x="11722" y="5541"/>
                    <a:pt x="13447" y="3905"/>
                  </a:cubicBezTo>
                  <a:lnTo>
                    <a:pt x="11079" y="0"/>
                  </a:ln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7"/>
            <p:cNvSpPr/>
            <p:nvPr/>
          </p:nvSpPr>
          <p:spPr>
            <a:xfrm>
              <a:off x="5209350" y="1042750"/>
              <a:ext cx="61250" cy="65425"/>
            </a:xfrm>
            <a:custGeom>
              <a:rect b="b" l="l" r="r" t="t"/>
              <a:pathLst>
                <a:path extrusionOk="0" h="2617" w="2450">
                  <a:moveTo>
                    <a:pt x="1752" y="0"/>
                  </a:moveTo>
                  <a:cubicBezTo>
                    <a:pt x="1653" y="0"/>
                    <a:pt x="1550" y="28"/>
                    <a:pt x="1452" y="91"/>
                  </a:cubicBezTo>
                  <a:lnTo>
                    <a:pt x="108" y="958"/>
                  </a:lnTo>
                  <a:lnTo>
                    <a:pt x="1" y="2617"/>
                  </a:lnTo>
                  <a:cubicBezTo>
                    <a:pt x="1" y="2617"/>
                    <a:pt x="576" y="2456"/>
                    <a:pt x="1434" y="2211"/>
                  </a:cubicBezTo>
                  <a:cubicBezTo>
                    <a:pt x="1571" y="1845"/>
                    <a:pt x="1869" y="1573"/>
                    <a:pt x="2248" y="808"/>
                  </a:cubicBezTo>
                  <a:cubicBezTo>
                    <a:pt x="2251" y="802"/>
                    <a:pt x="2254" y="796"/>
                    <a:pt x="2258" y="789"/>
                  </a:cubicBezTo>
                  <a:cubicBezTo>
                    <a:pt x="2450" y="396"/>
                    <a:pt x="2127" y="0"/>
                    <a:pt x="1752"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7"/>
            <p:cNvSpPr/>
            <p:nvPr/>
          </p:nvSpPr>
          <p:spPr>
            <a:xfrm>
              <a:off x="5412525" y="864750"/>
              <a:ext cx="133000" cy="123450"/>
            </a:xfrm>
            <a:custGeom>
              <a:rect b="b" l="l" r="r" t="t"/>
              <a:pathLst>
                <a:path extrusionOk="0" h="4938" w="5320">
                  <a:moveTo>
                    <a:pt x="2952" y="0"/>
                  </a:moveTo>
                  <a:lnTo>
                    <a:pt x="354" y="2685"/>
                  </a:lnTo>
                  <a:cubicBezTo>
                    <a:pt x="61" y="2873"/>
                    <a:pt x="1" y="3287"/>
                    <a:pt x="243" y="3535"/>
                  </a:cubicBezTo>
                  <a:cubicBezTo>
                    <a:pt x="844" y="4155"/>
                    <a:pt x="1754" y="4509"/>
                    <a:pt x="2924" y="4694"/>
                  </a:cubicBezTo>
                  <a:cubicBezTo>
                    <a:pt x="3433" y="4774"/>
                    <a:pt x="3852" y="4859"/>
                    <a:pt x="4191" y="4937"/>
                  </a:cubicBezTo>
                  <a:cubicBezTo>
                    <a:pt x="4551" y="4625"/>
                    <a:pt x="4921" y="4283"/>
                    <a:pt x="5320" y="3905"/>
                  </a:cubicBezTo>
                  <a:lnTo>
                    <a:pt x="2952"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7"/>
            <p:cNvSpPr/>
            <p:nvPr/>
          </p:nvSpPr>
          <p:spPr>
            <a:xfrm>
              <a:off x="5445575" y="626850"/>
              <a:ext cx="650700" cy="472600"/>
            </a:xfrm>
            <a:custGeom>
              <a:rect b="b" l="l" r="r" t="t"/>
              <a:pathLst>
                <a:path extrusionOk="0" h="18904" w="26028">
                  <a:moveTo>
                    <a:pt x="11857" y="1477"/>
                  </a:moveTo>
                  <a:lnTo>
                    <a:pt x="11857" y="1477"/>
                  </a:lnTo>
                  <a:cubicBezTo>
                    <a:pt x="11857" y="1477"/>
                    <a:pt x="11857" y="1477"/>
                    <a:pt x="11857" y="1477"/>
                  </a:cubicBezTo>
                  <a:lnTo>
                    <a:pt x="11857" y="1477"/>
                  </a:lnTo>
                  <a:cubicBezTo>
                    <a:pt x="11857" y="1477"/>
                    <a:pt x="11857" y="1477"/>
                    <a:pt x="11857" y="1477"/>
                  </a:cubicBezTo>
                  <a:close/>
                  <a:moveTo>
                    <a:pt x="20281" y="1"/>
                  </a:moveTo>
                  <a:cubicBezTo>
                    <a:pt x="19214" y="1"/>
                    <a:pt x="18104" y="373"/>
                    <a:pt x="17190" y="521"/>
                  </a:cubicBezTo>
                  <a:cubicBezTo>
                    <a:pt x="15596" y="1374"/>
                    <a:pt x="13908" y="1534"/>
                    <a:pt x="12869" y="1534"/>
                  </a:cubicBezTo>
                  <a:cubicBezTo>
                    <a:pt x="12247" y="1534"/>
                    <a:pt x="11858" y="1477"/>
                    <a:pt x="11857" y="1477"/>
                  </a:cubicBezTo>
                  <a:lnTo>
                    <a:pt x="11857" y="1477"/>
                  </a:lnTo>
                  <a:cubicBezTo>
                    <a:pt x="8943" y="2215"/>
                    <a:pt x="6911" y="3350"/>
                    <a:pt x="5476" y="4609"/>
                  </a:cubicBezTo>
                  <a:cubicBezTo>
                    <a:pt x="4250" y="5686"/>
                    <a:pt x="3540" y="6850"/>
                    <a:pt x="2368" y="7588"/>
                  </a:cubicBezTo>
                  <a:cubicBezTo>
                    <a:pt x="1197" y="8327"/>
                    <a:pt x="408" y="8327"/>
                    <a:pt x="204" y="8786"/>
                  </a:cubicBezTo>
                  <a:cubicBezTo>
                    <a:pt x="0" y="9244"/>
                    <a:pt x="127" y="10238"/>
                    <a:pt x="942" y="11918"/>
                  </a:cubicBezTo>
                  <a:cubicBezTo>
                    <a:pt x="1758" y="13599"/>
                    <a:pt x="3438" y="14210"/>
                    <a:pt x="3438" y="14210"/>
                  </a:cubicBezTo>
                  <a:lnTo>
                    <a:pt x="7717" y="10543"/>
                  </a:lnTo>
                  <a:lnTo>
                    <a:pt x="7717" y="10543"/>
                  </a:lnTo>
                  <a:cubicBezTo>
                    <a:pt x="7717" y="10543"/>
                    <a:pt x="7411" y="11384"/>
                    <a:pt x="7106" y="12402"/>
                  </a:cubicBezTo>
                  <a:cubicBezTo>
                    <a:pt x="6800" y="13421"/>
                    <a:pt x="7004" y="14338"/>
                    <a:pt x="6469" y="14974"/>
                  </a:cubicBezTo>
                  <a:cubicBezTo>
                    <a:pt x="5934" y="15611"/>
                    <a:pt x="5603" y="16884"/>
                    <a:pt x="5450" y="17062"/>
                  </a:cubicBezTo>
                  <a:cubicBezTo>
                    <a:pt x="5297" y="17240"/>
                    <a:pt x="4202" y="17801"/>
                    <a:pt x="5068" y="18514"/>
                  </a:cubicBezTo>
                  <a:cubicBezTo>
                    <a:pt x="5417" y="18802"/>
                    <a:pt x="6123" y="18903"/>
                    <a:pt x="6984" y="18903"/>
                  </a:cubicBezTo>
                  <a:cubicBezTo>
                    <a:pt x="8257" y="18903"/>
                    <a:pt x="9871" y="18681"/>
                    <a:pt x="11174" y="18514"/>
                  </a:cubicBezTo>
                  <a:cubicBezTo>
                    <a:pt x="13358" y="18234"/>
                    <a:pt x="17954" y="17725"/>
                    <a:pt x="19355" y="17725"/>
                  </a:cubicBezTo>
                  <a:cubicBezTo>
                    <a:pt x="20756" y="17725"/>
                    <a:pt x="19737" y="16476"/>
                    <a:pt x="19737" y="16476"/>
                  </a:cubicBezTo>
                  <a:lnTo>
                    <a:pt x="20819" y="12657"/>
                  </a:lnTo>
                  <a:lnTo>
                    <a:pt x="24168" y="9244"/>
                  </a:lnTo>
                  <a:cubicBezTo>
                    <a:pt x="25518" y="8582"/>
                    <a:pt x="26027" y="7201"/>
                    <a:pt x="26027" y="7201"/>
                  </a:cubicBezTo>
                  <a:cubicBezTo>
                    <a:pt x="26027" y="7201"/>
                    <a:pt x="24576" y="4201"/>
                    <a:pt x="23073" y="1629"/>
                  </a:cubicBezTo>
                  <a:cubicBezTo>
                    <a:pt x="22330" y="357"/>
                    <a:pt x="21326" y="1"/>
                    <a:pt x="202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67"/>
            <p:cNvSpPr/>
            <p:nvPr/>
          </p:nvSpPr>
          <p:spPr>
            <a:xfrm>
              <a:off x="5669625" y="775200"/>
              <a:ext cx="331025" cy="321200"/>
            </a:xfrm>
            <a:custGeom>
              <a:rect b="b" l="l" r="r" t="t"/>
              <a:pathLst>
                <a:path extrusionOk="0" h="12848" w="13241">
                  <a:moveTo>
                    <a:pt x="8690" y="0"/>
                  </a:moveTo>
                  <a:cubicBezTo>
                    <a:pt x="8446" y="0"/>
                    <a:pt x="8199" y="116"/>
                    <a:pt x="8043" y="363"/>
                  </a:cubicBezTo>
                  <a:cubicBezTo>
                    <a:pt x="7261" y="1609"/>
                    <a:pt x="6973" y="3729"/>
                    <a:pt x="6375" y="5301"/>
                  </a:cubicBezTo>
                  <a:cubicBezTo>
                    <a:pt x="5572" y="7417"/>
                    <a:pt x="3754" y="7938"/>
                    <a:pt x="1670" y="10111"/>
                  </a:cubicBezTo>
                  <a:cubicBezTo>
                    <a:pt x="556" y="11273"/>
                    <a:pt x="144" y="12218"/>
                    <a:pt x="0" y="12848"/>
                  </a:cubicBezTo>
                  <a:cubicBezTo>
                    <a:pt x="760" y="12770"/>
                    <a:pt x="1528" y="12667"/>
                    <a:pt x="2212" y="12579"/>
                  </a:cubicBezTo>
                  <a:cubicBezTo>
                    <a:pt x="4396" y="12300"/>
                    <a:pt x="8992" y="11790"/>
                    <a:pt x="10393" y="11790"/>
                  </a:cubicBezTo>
                  <a:cubicBezTo>
                    <a:pt x="11794" y="11790"/>
                    <a:pt x="10775" y="10542"/>
                    <a:pt x="10775" y="10542"/>
                  </a:cubicBezTo>
                  <a:lnTo>
                    <a:pt x="11857" y="6723"/>
                  </a:lnTo>
                  <a:lnTo>
                    <a:pt x="13240" y="5313"/>
                  </a:lnTo>
                  <a:lnTo>
                    <a:pt x="10978" y="3603"/>
                  </a:lnTo>
                  <a:cubicBezTo>
                    <a:pt x="10058" y="4476"/>
                    <a:pt x="9837" y="4873"/>
                    <a:pt x="9837" y="4873"/>
                  </a:cubicBezTo>
                  <a:cubicBezTo>
                    <a:pt x="9348" y="4011"/>
                    <a:pt x="9557" y="3324"/>
                    <a:pt x="9539" y="1786"/>
                  </a:cubicBezTo>
                  <a:cubicBezTo>
                    <a:pt x="9534" y="1334"/>
                    <a:pt x="9492" y="946"/>
                    <a:pt x="9433" y="623"/>
                  </a:cubicBezTo>
                  <a:cubicBezTo>
                    <a:pt x="9362" y="223"/>
                    <a:pt x="9029" y="0"/>
                    <a:pt x="8690"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67"/>
            <p:cNvSpPr/>
            <p:nvPr/>
          </p:nvSpPr>
          <p:spPr>
            <a:xfrm>
              <a:off x="5710575" y="488500"/>
              <a:ext cx="170025" cy="245950"/>
            </a:xfrm>
            <a:custGeom>
              <a:rect b="b" l="l" r="r" t="t"/>
              <a:pathLst>
                <a:path extrusionOk="0" h="9838" w="6801">
                  <a:moveTo>
                    <a:pt x="5501" y="1"/>
                  </a:moveTo>
                  <a:cubicBezTo>
                    <a:pt x="5501" y="1"/>
                    <a:pt x="5249" y="357"/>
                    <a:pt x="4824" y="357"/>
                  </a:cubicBezTo>
                  <a:cubicBezTo>
                    <a:pt x="4701" y="357"/>
                    <a:pt x="4563" y="327"/>
                    <a:pt x="4413" y="250"/>
                  </a:cubicBezTo>
                  <a:cubicBezTo>
                    <a:pt x="4141" y="469"/>
                    <a:pt x="3901" y="720"/>
                    <a:pt x="3409" y="720"/>
                  </a:cubicBezTo>
                  <a:cubicBezTo>
                    <a:pt x="3347" y="720"/>
                    <a:pt x="3281" y="716"/>
                    <a:pt x="3211" y="708"/>
                  </a:cubicBezTo>
                  <a:cubicBezTo>
                    <a:pt x="3211" y="708"/>
                    <a:pt x="3191" y="1949"/>
                    <a:pt x="2480" y="2006"/>
                  </a:cubicBezTo>
                  <a:cubicBezTo>
                    <a:pt x="2724" y="2503"/>
                    <a:pt x="2119" y="2910"/>
                    <a:pt x="2119" y="2910"/>
                  </a:cubicBezTo>
                  <a:cubicBezTo>
                    <a:pt x="2119" y="2910"/>
                    <a:pt x="2598" y="4489"/>
                    <a:pt x="2083" y="6762"/>
                  </a:cubicBezTo>
                  <a:lnTo>
                    <a:pt x="1257" y="7011"/>
                  </a:lnTo>
                  <a:cubicBezTo>
                    <a:pt x="1257" y="7011"/>
                    <a:pt x="0" y="9838"/>
                    <a:pt x="1567" y="9838"/>
                  </a:cubicBezTo>
                  <a:cubicBezTo>
                    <a:pt x="3133" y="9838"/>
                    <a:pt x="6590" y="6055"/>
                    <a:pt x="6590" y="6055"/>
                  </a:cubicBezTo>
                  <a:lnTo>
                    <a:pt x="6590" y="6055"/>
                  </a:lnTo>
                  <a:lnTo>
                    <a:pt x="5469" y="6178"/>
                  </a:lnTo>
                  <a:lnTo>
                    <a:pt x="5373" y="4719"/>
                  </a:lnTo>
                  <a:lnTo>
                    <a:pt x="5373" y="4719"/>
                  </a:lnTo>
                  <a:cubicBezTo>
                    <a:pt x="5373" y="4719"/>
                    <a:pt x="5403" y="4722"/>
                    <a:pt x="5453" y="4722"/>
                  </a:cubicBezTo>
                  <a:cubicBezTo>
                    <a:pt x="5665" y="4722"/>
                    <a:pt x="6247" y="4672"/>
                    <a:pt x="6495" y="4145"/>
                  </a:cubicBezTo>
                  <a:cubicBezTo>
                    <a:pt x="6801" y="3496"/>
                    <a:pt x="6406" y="2784"/>
                    <a:pt x="6234" y="2100"/>
                  </a:cubicBezTo>
                  <a:cubicBezTo>
                    <a:pt x="6029" y="1294"/>
                    <a:pt x="5902" y="440"/>
                    <a:pt x="5501"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7"/>
            <p:cNvSpPr/>
            <p:nvPr/>
          </p:nvSpPr>
          <p:spPr>
            <a:xfrm>
              <a:off x="5788150" y="593500"/>
              <a:ext cx="59150" cy="49625"/>
            </a:xfrm>
            <a:custGeom>
              <a:rect b="b" l="l" r="r" t="t"/>
              <a:pathLst>
                <a:path extrusionOk="0" h="1985" w="2366">
                  <a:moveTo>
                    <a:pt x="372" y="0"/>
                  </a:moveTo>
                  <a:cubicBezTo>
                    <a:pt x="173" y="0"/>
                    <a:pt x="1" y="202"/>
                    <a:pt x="69" y="424"/>
                  </a:cubicBezTo>
                  <a:cubicBezTo>
                    <a:pt x="158" y="718"/>
                    <a:pt x="314" y="928"/>
                    <a:pt x="647" y="1091"/>
                  </a:cubicBezTo>
                  <a:cubicBezTo>
                    <a:pt x="1213" y="1368"/>
                    <a:pt x="1595" y="1985"/>
                    <a:pt x="2249" y="1985"/>
                  </a:cubicBezTo>
                  <a:cubicBezTo>
                    <a:pt x="2287" y="1985"/>
                    <a:pt x="2326" y="1982"/>
                    <a:pt x="2366" y="1978"/>
                  </a:cubicBezTo>
                  <a:lnTo>
                    <a:pt x="2270" y="519"/>
                  </a:lnTo>
                  <a:cubicBezTo>
                    <a:pt x="2244" y="520"/>
                    <a:pt x="2216" y="520"/>
                    <a:pt x="2189" y="520"/>
                  </a:cubicBezTo>
                  <a:cubicBezTo>
                    <a:pt x="1663" y="520"/>
                    <a:pt x="1049" y="357"/>
                    <a:pt x="532" y="46"/>
                  </a:cubicBezTo>
                  <a:cubicBezTo>
                    <a:pt x="479" y="14"/>
                    <a:pt x="425" y="0"/>
                    <a:pt x="372" y="0"/>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7"/>
            <p:cNvSpPr/>
            <p:nvPr/>
          </p:nvSpPr>
          <p:spPr>
            <a:xfrm>
              <a:off x="5520700" y="777725"/>
              <a:ext cx="147725" cy="204375"/>
            </a:xfrm>
            <a:custGeom>
              <a:rect b="b" l="l" r="r" t="t"/>
              <a:pathLst>
                <a:path extrusionOk="0" h="8175" w="5909">
                  <a:moveTo>
                    <a:pt x="5909" y="0"/>
                  </a:moveTo>
                  <a:cubicBezTo>
                    <a:pt x="5909" y="0"/>
                    <a:pt x="4024" y="230"/>
                    <a:pt x="3540" y="1987"/>
                  </a:cubicBezTo>
                  <a:cubicBezTo>
                    <a:pt x="3056" y="3744"/>
                    <a:pt x="2495" y="4355"/>
                    <a:pt x="1579" y="4941"/>
                  </a:cubicBezTo>
                  <a:cubicBezTo>
                    <a:pt x="663" y="5526"/>
                    <a:pt x="0" y="7132"/>
                    <a:pt x="433" y="8175"/>
                  </a:cubicBezTo>
                  <a:lnTo>
                    <a:pt x="4711" y="4508"/>
                  </a:lnTo>
                  <a:lnTo>
                    <a:pt x="5909" y="0"/>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7"/>
            <p:cNvSpPr/>
            <p:nvPr/>
          </p:nvSpPr>
          <p:spPr>
            <a:xfrm>
              <a:off x="5898025" y="650875"/>
              <a:ext cx="57400" cy="117000"/>
            </a:xfrm>
            <a:custGeom>
              <a:rect b="b" l="l" r="r" t="t"/>
              <a:pathLst>
                <a:path extrusionOk="0" h="4680" w="2296">
                  <a:moveTo>
                    <a:pt x="2292" y="0"/>
                  </a:moveTo>
                  <a:cubicBezTo>
                    <a:pt x="1724" y="187"/>
                    <a:pt x="1253" y="550"/>
                    <a:pt x="893" y="1078"/>
                  </a:cubicBezTo>
                  <a:cubicBezTo>
                    <a:pt x="604" y="1499"/>
                    <a:pt x="386" y="2028"/>
                    <a:pt x="243" y="2647"/>
                  </a:cubicBezTo>
                  <a:cubicBezTo>
                    <a:pt x="0" y="3702"/>
                    <a:pt x="61" y="4670"/>
                    <a:pt x="62" y="4679"/>
                  </a:cubicBezTo>
                  <a:lnTo>
                    <a:pt x="73" y="4678"/>
                  </a:lnTo>
                  <a:cubicBezTo>
                    <a:pt x="73" y="4669"/>
                    <a:pt x="12" y="3703"/>
                    <a:pt x="254" y="2649"/>
                  </a:cubicBezTo>
                  <a:cubicBezTo>
                    <a:pt x="397" y="2031"/>
                    <a:pt x="615" y="1504"/>
                    <a:pt x="902" y="1083"/>
                  </a:cubicBezTo>
                  <a:cubicBezTo>
                    <a:pt x="1260" y="557"/>
                    <a:pt x="1729" y="196"/>
                    <a:pt x="2295" y="11"/>
                  </a:cubicBezTo>
                  <a:lnTo>
                    <a:pt x="2292" y="0"/>
                  </a:lnTo>
                  <a:close/>
                </a:path>
              </a:pathLst>
            </a:custGeom>
            <a:solidFill>
              <a:srgbClr val="4C2B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7"/>
            <p:cNvSpPr/>
            <p:nvPr/>
          </p:nvSpPr>
          <p:spPr>
            <a:xfrm>
              <a:off x="5796050" y="1152625"/>
              <a:ext cx="74800" cy="180650"/>
            </a:xfrm>
            <a:custGeom>
              <a:rect b="b" l="l" r="r" t="t"/>
              <a:pathLst>
                <a:path extrusionOk="0" h="7226" w="2992">
                  <a:moveTo>
                    <a:pt x="12" y="0"/>
                  </a:moveTo>
                  <a:lnTo>
                    <a:pt x="0" y="6"/>
                  </a:lnTo>
                  <a:lnTo>
                    <a:pt x="2980" y="7225"/>
                  </a:lnTo>
                  <a:lnTo>
                    <a:pt x="2991" y="7221"/>
                  </a:lnTo>
                  <a:lnTo>
                    <a:pt x="12" y="0"/>
                  </a:lnTo>
                  <a:close/>
                </a:path>
              </a:pathLst>
            </a:custGeom>
            <a:solidFill>
              <a:srgbClr val="2844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7"/>
            <p:cNvSpPr/>
            <p:nvPr/>
          </p:nvSpPr>
          <p:spPr>
            <a:xfrm>
              <a:off x="5819100" y="1208575"/>
              <a:ext cx="108500" cy="124650"/>
            </a:xfrm>
            <a:custGeom>
              <a:rect b="b" l="l" r="r" t="t"/>
              <a:pathLst>
                <a:path extrusionOk="0" h="4986" w="4340">
                  <a:moveTo>
                    <a:pt x="1" y="0"/>
                  </a:moveTo>
                  <a:lnTo>
                    <a:pt x="2059" y="4986"/>
                  </a:lnTo>
                  <a:cubicBezTo>
                    <a:pt x="2635" y="4551"/>
                    <a:pt x="3310" y="4182"/>
                    <a:pt x="4018" y="3870"/>
                  </a:cubicBezTo>
                  <a:cubicBezTo>
                    <a:pt x="4340" y="3728"/>
                    <a:pt x="4332" y="3269"/>
                    <a:pt x="4001" y="3147"/>
                  </a:cubicBezTo>
                  <a:cubicBezTo>
                    <a:pt x="2768" y="2690"/>
                    <a:pt x="1947" y="1951"/>
                    <a:pt x="1460" y="1179"/>
                  </a:cubicBezTo>
                  <a:cubicBezTo>
                    <a:pt x="721" y="8"/>
                    <a:pt x="1" y="0"/>
                    <a:pt x="1"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7"/>
            <p:cNvSpPr/>
            <p:nvPr/>
          </p:nvSpPr>
          <p:spPr>
            <a:xfrm>
              <a:off x="5646750" y="1483675"/>
              <a:ext cx="89800" cy="128150"/>
            </a:xfrm>
            <a:custGeom>
              <a:rect b="b" l="l" r="r" t="t"/>
              <a:pathLst>
                <a:path extrusionOk="0" h="5126" w="3592">
                  <a:moveTo>
                    <a:pt x="2402" y="0"/>
                  </a:moveTo>
                  <a:cubicBezTo>
                    <a:pt x="1836" y="0"/>
                    <a:pt x="1544" y="906"/>
                    <a:pt x="1274" y="1788"/>
                  </a:cubicBezTo>
                  <a:cubicBezTo>
                    <a:pt x="994" y="2705"/>
                    <a:pt x="0" y="5048"/>
                    <a:pt x="434" y="5124"/>
                  </a:cubicBezTo>
                  <a:cubicBezTo>
                    <a:pt x="442" y="5125"/>
                    <a:pt x="449" y="5126"/>
                    <a:pt x="457" y="5126"/>
                  </a:cubicBezTo>
                  <a:cubicBezTo>
                    <a:pt x="911" y="5126"/>
                    <a:pt x="2140" y="3024"/>
                    <a:pt x="2140" y="3024"/>
                  </a:cubicBezTo>
                  <a:lnTo>
                    <a:pt x="3362" y="1711"/>
                  </a:lnTo>
                  <a:cubicBezTo>
                    <a:pt x="2369" y="871"/>
                    <a:pt x="3591" y="387"/>
                    <a:pt x="3591" y="387"/>
                  </a:cubicBezTo>
                  <a:cubicBezTo>
                    <a:pt x="3591" y="387"/>
                    <a:pt x="3082" y="82"/>
                    <a:pt x="2471" y="5"/>
                  </a:cubicBezTo>
                  <a:cubicBezTo>
                    <a:pt x="2448" y="2"/>
                    <a:pt x="2425" y="0"/>
                    <a:pt x="2402"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67"/>
            <p:cNvSpPr/>
            <p:nvPr/>
          </p:nvSpPr>
          <p:spPr>
            <a:xfrm>
              <a:off x="5918625" y="2063800"/>
              <a:ext cx="154725" cy="130525"/>
            </a:xfrm>
            <a:custGeom>
              <a:rect b="b" l="l" r="r" t="t"/>
              <a:pathLst>
                <a:path extrusionOk="0" h="5221" w="6189">
                  <a:moveTo>
                    <a:pt x="739" y="0"/>
                  </a:moveTo>
                  <a:cubicBezTo>
                    <a:pt x="739" y="0"/>
                    <a:pt x="51" y="790"/>
                    <a:pt x="26" y="1376"/>
                  </a:cubicBezTo>
                  <a:cubicBezTo>
                    <a:pt x="0" y="1961"/>
                    <a:pt x="967" y="2598"/>
                    <a:pt x="2241" y="3413"/>
                  </a:cubicBezTo>
                  <a:cubicBezTo>
                    <a:pt x="3314" y="4100"/>
                    <a:pt x="4370" y="5221"/>
                    <a:pt x="5102" y="5221"/>
                  </a:cubicBezTo>
                  <a:cubicBezTo>
                    <a:pt x="5238" y="5221"/>
                    <a:pt x="5363" y="5182"/>
                    <a:pt x="5475" y="5094"/>
                  </a:cubicBezTo>
                  <a:cubicBezTo>
                    <a:pt x="6188" y="4533"/>
                    <a:pt x="4508" y="2878"/>
                    <a:pt x="4508" y="2878"/>
                  </a:cubicBezTo>
                  <a:lnTo>
                    <a:pt x="3387" y="535"/>
                  </a:lnTo>
                  <a:cubicBezTo>
                    <a:pt x="3123" y="406"/>
                    <a:pt x="2877" y="357"/>
                    <a:pt x="2655" y="357"/>
                  </a:cubicBezTo>
                  <a:cubicBezTo>
                    <a:pt x="1957" y="357"/>
                    <a:pt x="1503" y="841"/>
                    <a:pt x="1503" y="841"/>
                  </a:cubicBezTo>
                  <a:lnTo>
                    <a:pt x="73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67"/>
            <p:cNvSpPr/>
            <p:nvPr/>
          </p:nvSpPr>
          <p:spPr>
            <a:xfrm>
              <a:off x="5180075" y="1051925"/>
              <a:ext cx="67925" cy="75525"/>
            </a:xfrm>
            <a:custGeom>
              <a:rect b="b" l="l" r="r" t="t"/>
              <a:pathLst>
                <a:path extrusionOk="0" h="3021" w="2717">
                  <a:moveTo>
                    <a:pt x="1601" y="1"/>
                  </a:moveTo>
                  <a:cubicBezTo>
                    <a:pt x="1184" y="1"/>
                    <a:pt x="769" y="308"/>
                    <a:pt x="545" y="760"/>
                  </a:cubicBezTo>
                  <a:cubicBezTo>
                    <a:pt x="0" y="1857"/>
                    <a:pt x="122" y="3020"/>
                    <a:pt x="677" y="3020"/>
                  </a:cubicBezTo>
                  <a:cubicBezTo>
                    <a:pt x="678" y="3020"/>
                    <a:pt x="679" y="3020"/>
                    <a:pt x="680" y="3020"/>
                  </a:cubicBezTo>
                  <a:cubicBezTo>
                    <a:pt x="1376" y="3015"/>
                    <a:pt x="1534" y="2640"/>
                    <a:pt x="1670" y="2265"/>
                  </a:cubicBezTo>
                  <a:cubicBezTo>
                    <a:pt x="1670" y="2265"/>
                    <a:pt x="1700" y="2274"/>
                    <a:pt x="1749" y="2274"/>
                  </a:cubicBezTo>
                  <a:cubicBezTo>
                    <a:pt x="1872" y="2274"/>
                    <a:pt x="2118" y="2213"/>
                    <a:pt x="2312" y="1783"/>
                  </a:cubicBezTo>
                  <a:cubicBezTo>
                    <a:pt x="2583" y="1183"/>
                    <a:pt x="2716" y="557"/>
                    <a:pt x="2290" y="339"/>
                  </a:cubicBezTo>
                  <a:cubicBezTo>
                    <a:pt x="2083" y="103"/>
                    <a:pt x="1842" y="1"/>
                    <a:pt x="1601"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7"/>
            <p:cNvSpPr/>
            <p:nvPr/>
          </p:nvSpPr>
          <p:spPr>
            <a:xfrm>
              <a:off x="5223463" y="1075300"/>
              <a:ext cx="9075" cy="33200"/>
            </a:xfrm>
            <a:custGeom>
              <a:rect b="b" l="l" r="r" t="t"/>
              <a:pathLst>
                <a:path extrusionOk="0" h="1328" w="363">
                  <a:moveTo>
                    <a:pt x="346" y="1"/>
                  </a:moveTo>
                  <a:lnTo>
                    <a:pt x="1" y="1323"/>
                  </a:lnTo>
                  <a:lnTo>
                    <a:pt x="17" y="1327"/>
                  </a:lnTo>
                  <a:lnTo>
                    <a:pt x="363" y="5"/>
                  </a:lnTo>
                  <a:lnTo>
                    <a:pt x="346"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7"/>
            <p:cNvSpPr/>
            <p:nvPr/>
          </p:nvSpPr>
          <p:spPr>
            <a:xfrm>
              <a:off x="5194600" y="1080825"/>
              <a:ext cx="34600" cy="7550"/>
            </a:xfrm>
            <a:custGeom>
              <a:rect b="b" l="l" r="r" t="t"/>
              <a:pathLst>
                <a:path extrusionOk="0" h="302" w="1384">
                  <a:moveTo>
                    <a:pt x="10" y="1"/>
                  </a:moveTo>
                  <a:lnTo>
                    <a:pt x="0" y="16"/>
                  </a:lnTo>
                  <a:cubicBezTo>
                    <a:pt x="299" y="206"/>
                    <a:pt x="580" y="301"/>
                    <a:pt x="818" y="301"/>
                  </a:cubicBezTo>
                  <a:cubicBezTo>
                    <a:pt x="1058" y="301"/>
                    <a:pt x="1255" y="205"/>
                    <a:pt x="1383" y="13"/>
                  </a:cubicBezTo>
                  <a:lnTo>
                    <a:pt x="1368" y="4"/>
                  </a:lnTo>
                  <a:cubicBezTo>
                    <a:pt x="1251" y="180"/>
                    <a:pt x="1071" y="277"/>
                    <a:pt x="847" y="284"/>
                  </a:cubicBezTo>
                  <a:cubicBezTo>
                    <a:pt x="836" y="285"/>
                    <a:pt x="825" y="285"/>
                    <a:pt x="814" y="285"/>
                  </a:cubicBezTo>
                  <a:cubicBezTo>
                    <a:pt x="579" y="285"/>
                    <a:pt x="301" y="187"/>
                    <a:pt x="10"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7"/>
            <p:cNvSpPr/>
            <p:nvPr/>
          </p:nvSpPr>
          <p:spPr>
            <a:xfrm>
              <a:off x="5191725" y="1091800"/>
              <a:ext cx="34600" cy="7525"/>
            </a:xfrm>
            <a:custGeom>
              <a:rect b="b" l="l" r="r" t="t"/>
              <a:pathLst>
                <a:path extrusionOk="0" h="301" w="1384">
                  <a:moveTo>
                    <a:pt x="11" y="1"/>
                  </a:moveTo>
                  <a:lnTo>
                    <a:pt x="1" y="16"/>
                  </a:lnTo>
                  <a:cubicBezTo>
                    <a:pt x="299" y="205"/>
                    <a:pt x="581" y="300"/>
                    <a:pt x="819" y="300"/>
                  </a:cubicBezTo>
                  <a:cubicBezTo>
                    <a:pt x="1059" y="300"/>
                    <a:pt x="1256" y="204"/>
                    <a:pt x="1384" y="12"/>
                  </a:cubicBezTo>
                  <a:lnTo>
                    <a:pt x="1369" y="3"/>
                  </a:lnTo>
                  <a:cubicBezTo>
                    <a:pt x="1252" y="179"/>
                    <a:pt x="1072" y="276"/>
                    <a:pt x="847" y="284"/>
                  </a:cubicBezTo>
                  <a:cubicBezTo>
                    <a:pt x="838" y="285"/>
                    <a:pt x="828" y="285"/>
                    <a:pt x="818" y="285"/>
                  </a:cubicBezTo>
                  <a:cubicBezTo>
                    <a:pt x="582" y="285"/>
                    <a:pt x="303" y="187"/>
                    <a:pt x="11"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7"/>
            <p:cNvSpPr/>
            <p:nvPr/>
          </p:nvSpPr>
          <p:spPr>
            <a:xfrm>
              <a:off x="5188875" y="1102750"/>
              <a:ext cx="34600" cy="7525"/>
            </a:xfrm>
            <a:custGeom>
              <a:rect b="b" l="l" r="r" t="t"/>
              <a:pathLst>
                <a:path extrusionOk="0" h="301" w="1384">
                  <a:moveTo>
                    <a:pt x="10" y="1"/>
                  </a:moveTo>
                  <a:lnTo>
                    <a:pt x="1" y="16"/>
                  </a:lnTo>
                  <a:cubicBezTo>
                    <a:pt x="299" y="206"/>
                    <a:pt x="579" y="300"/>
                    <a:pt x="819" y="300"/>
                  </a:cubicBezTo>
                  <a:cubicBezTo>
                    <a:pt x="1059" y="300"/>
                    <a:pt x="1256" y="205"/>
                    <a:pt x="1384" y="14"/>
                  </a:cubicBezTo>
                  <a:lnTo>
                    <a:pt x="1369" y="4"/>
                  </a:lnTo>
                  <a:cubicBezTo>
                    <a:pt x="1251" y="180"/>
                    <a:pt x="1072" y="276"/>
                    <a:pt x="847" y="284"/>
                  </a:cubicBezTo>
                  <a:cubicBezTo>
                    <a:pt x="836" y="285"/>
                    <a:pt x="826" y="285"/>
                    <a:pt x="815" y="285"/>
                  </a:cubicBezTo>
                  <a:cubicBezTo>
                    <a:pt x="579" y="285"/>
                    <a:pt x="301" y="187"/>
                    <a:pt x="10" y="1"/>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7"/>
            <p:cNvSpPr/>
            <p:nvPr/>
          </p:nvSpPr>
          <p:spPr>
            <a:xfrm>
              <a:off x="5191775" y="1113800"/>
              <a:ext cx="28100" cy="7225"/>
            </a:xfrm>
            <a:custGeom>
              <a:rect b="b" l="l" r="r" t="t"/>
              <a:pathLst>
                <a:path extrusionOk="0" h="289" w="1124">
                  <a:moveTo>
                    <a:pt x="1109" y="0"/>
                  </a:moveTo>
                  <a:cubicBezTo>
                    <a:pt x="987" y="182"/>
                    <a:pt x="805" y="274"/>
                    <a:pt x="577" y="274"/>
                  </a:cubicBezTo>
                  <a:cubicBezTo>
                    <a:pt x="410" y="274"/>
                    <a:pt x="218" y="225"/>
                    <a:pt x="7" y="126"/>
                  </a:cubicBezTo>
                  <a:lnTo>
                    <a:pt x="0" y="142"/>
                  </a:lnTo>
                  <a:cubicBezTo>
                    <a:pt x="210" y="240"/>
                    <a:pt x="403" y="289"/>
                    <a:pt x="574" y="289"/>
                  </a:cubicBezTo>
                  <a:cubicBezTo>
                    <a:pt x="809" y="289"/>
                    <a:pt x="1000" y="195"/>
                    <a:pt x="1124" y="10"/>
                  </a:cubicBezTo>
                  <a:lnTo>
                    <a:pt x="110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7"/>
            <p:cNvSpPr/>
            <p:nvPr/>
          </p:nvSpPr>
          <p:spPr>
            <a:xfrm>
              <a:off x="5681450" y="806875"/>
              <a:ext cx="458450" cy="221125"/>
            </a:xfrm>
            <a:custGeom>
              <a:rect b="b" l="l" r="r" t="t"/>
              <a:pathLst>
                <a:path extrusionOk="0" h="8845" w="18338">
                  <a:moveTo>
                    <a:pt x="15977" y="0"/>
                  </a:moveTo>
                  <a:cubicBezTo>
                    <a:pt x="15183" y="0"/>
                    <a:pt x="12417" y="165"/>
                    <a:pt x="10505" y="2336"/>
                  </a:cubicBezTo>
                  <a:lnTo>
                    <a:pt x="11384" y="4259"/>
                  </a:lnTo>
                  <a:lnTo>
                    <a:pt x="3645" y="3444"/>
                  </a:lnTo>
                  <a:lnTo>
                    <a:pt x="2419" y="2204"/>
                  </a:lnTo>
                  <a:cubicBezTo>
                    <a:pt x="2214" y="1997"/>
                    <a:pt x="1939" y="1888"/>
                    <a:pt x="1658" y="1888"/>
                  </a:cubicBezTo>
                  <a:cubicBezTo>
                    <a:pt x="1528" y="1888"/>
                    <a:pt x="1397" y="1911"/>
                    <a:pt x="1271" y="1959"/>
                  </a:cubicBezTo>
                  <a:cubicBezTo>
                    <a:pt x="732" y="2164"/>
                    <a:pt x="62" y="2468"/>
                    <a:pt x="39" y="2718"/>
                  </a:cubicBezTo>
                  <a:cubicBezTo>
                    <a:pt x="0" y="3138"/>
                    <a:pt x="497" y="3444"/>
                    <a:pt x="497" y="3444"/>
                  </a:cubicBezTo>
                  <a:cubicBezTo>
                    <a:pt x="497" y="3444"/>
                    <a:pt x="344" y="3978"/>
                    <a:pt x="879" y="4093"/>
                  </a:cubicBezTo>
                  <a:cubicBezTo>
                    <a:pt x="1009" y="4407"/>
                    <a:pt x="1178" y="4478"/>
                    <a:pt x="1399" y="4478"/>
                  </a:cubicBezTo>
                  <a:cubicBezTo>
                    <a:pt x="1473" y="4478"/>
                    <a:pt x="1552" y="4470"/>
                    <a:pt x="1638" y="4461"/>
                  </a:cubicBezTo>
                  <a:cubicBezTo>
                    <a:pt x="1739" y="4761"/>
                    <a:pt x="2022" y="4896"/>
                    <a:pt x="2249" y="4896"/>
                  </a:cubicBezTo>
                  <a:cubicBezTo>
                    <a:pt x="2446" y="5087"/>
                    <a:pt x="2776" y="5180"/>
                    <a:pt x="3125" y="5180"/>
                  </a:cubicBezTo>
                  <a:cubicBezTo>
                    <a:pt x="3427" y="5180"/>
                    <a:pt x="3744" y="5110"/>
                    <a:pt x="4001" y="4972"/>
                  </a:cubicBezTo>
                  <a:cubicBezTo>
                    <a:pt x="4001" y="4972"/>
                    <a:pt x="5731" y="5812"/>
                    <a:pt x="9093" y="7416"/>
                  </a:cubicBezTo>
                  <a:cubicBezTo>
                    <a:pt x="11135" y="8391"/>
                    <a:pt x="12838" y="8844"/>
                    <a:pt x="14238" y="8844"/>
                  </a:cubicBezTo>
                  <a:cubicBezTo>
                    <a:pt x="15142" y="8844"/>
                    <a:pt x="15920" y="8655"/>
                    <a:pt x="16580" y="8296"/>
                  </a:cubicBezTo>
                  <a:cubicBezTo>
                    <a:pt x="18260" y="7378"/>
                    <a:pt x="18337" y="4934"/>
                    <a:pt x="17802" y="3597"/>
                  </a:cubicBezTo>
                  <a:cubicBezTo>
                    <a:pt x="17267" y="2260"/>
                    <a:pt x="16198" y="5"/>
                    <a:pt x="16198" y="5"/>
                  </a:cubicBezTo>
                  <a:cubicBezTo>
                    <a:pt x="16198" y="5"/>
                    <a:pt x="16119" y="0"/>
                    <a:pt x="15977"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7"/>
            <p:cNvSpPr/>
            <p:nvPr/>
          </p:nvSpPr>
          <p:spPr>
            <a:xfrm>
              <a:off x="5693925" y="871325"/>
              <a:ext cx="31300" cy="21875"/>
            </a:xfrm>
            <a:custGeom>
              <a:rect b="b" l="l" r="r" t="t"/>
              <a:pathLst>
                <a:path extrusionOk="0" h="875" w="1252">
                  <a:moveTo>
                    <a:pt x="1242" y="1"/>
                  </a:moveTo>
                  <a:lnTo>
                    <a:pt x="1" y="860"/>
                  </a:lnTo>
                  <a:lnTo>
                    <a:pt x="10" y="875"/>
                  </a:lnTo>
                  <a:lnTo>
                    <a:pt x="1252" y="14"/>
                  </a:lnTo>
                  <a:lnTo>
                    <a:pt x="1242"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67"/>
            <p:cNvSpPr/>
            <p:nvPr/>
          </p:nvSpPr>
          <p:spPr>
            <a:xfrm>
              <a:off x="5703200" y="884875"/>
              <a:ext cx="28925" cy="24725"/>
            </a:xfrm>
            <a:custGeom>
              <a:rect b="b" l="l" r="r" t="t"/>
              <a:pathLst>
                <a:path extrusionOk="0" h="989" w="1157">
                  <a:moveTo>
                    <a:pt x="1145" y="0"/>
                  </a:moveTo>
                  <a:lnTo>
                    <a:pt x="0" y="975"/>
                  </a:lnTo>
                  <a:lnTo>
                    <a:pt x="12" y="989"/>
                  </a:lnTo>
                  <a:lnTo>
                    <a:pt x="1157" y="14"/>
                  </a:lnTo>
                  <a:lnTo>
                    <a:pt x="1145"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67"/>
            <p:cNvSpPr/>
            <p:nvPr/>
          </p:nvSpPr>
          <p:spPr>
            <a:xfrm>
              <a:off x="5722175" y="896700"/>
              <a:ext cx="19550" cy="21700"/>
            </a:xfrm>
            <a:custGeom>
              <a:rect b="b" l="l" r="r" t="t"/>
              <a:pathLst>
                <a:path extrusionOk="0" h="868" w="782">
                  <a:moveTo>
                    <a:pt x="769" y="0"/>
                  </a:moveTo>
                  <a:lnTo>
                    <a:pt x="1" y="856"/>
                  </a:lnTo>
                  <a:lnTo>
                    <a:pt x="14" y="868"/>
                  </a:lnTo>
                  <a:lnTo>
                    <a:pt x="782" y="12"/>
                  </a:lnTo>
                  <a:lnTo>
                    <a:pt x="76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7"/>
            <p:cNvSpPr/>
            <p:nvPr/>
          </p:nvSpPr>
          <p:spPr>
            <a:xfrm>
              <a:off x="5737275" y="909150"/>
              <a:ext cx="12950" cy="20325"/>
            </a:xfrm>
            <a:custGeom>
              <a:rect b="b" l="l" r="r" t="t"/>
              <a:pathLst>
                <a:path extrusionOk="0" h="813" w="518">
                  <a:moveTo>
                    <a:pt x="503" y="1"/>
                  </a:moveTo>
                  <a:lnTo>
                    <a:pt x="0" y="803"/>
                  </a:lnTo>
                  <a:lnTo>
                    <a:pt x="15" y="812"/>
                  </a:lnTo>
                  <a:lnTo>
                    <a:pt x="517" y="9"/>
                  </a:lnTo>
                  <a:lnTo>
                    <a:pt x="503"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7"/>
            <p:cNvSpPr/>
            <p:nvPr/>
          </p:nvSpPr>
          <p:spPr>
            <a:xfrm>
              <a:off x="5966000" y="913275"/>
              <a:ext cx="74025" cy="6675"/>
            </a:xfrm>
            <a:custGeom>
              <a:rect b="b" l="l" r="r" t="t"/>
              <a:pathLst>
                <a:path extrusionOk="0" h="267" w="2961">
                  <a:moveTo>
                    <a:pt x="0" y="1"/>
                  </a:moveTo>
                  <a:lnTo>
                    <a:pt x="0" y="11"/>
                  </a:lnTo>
                  <a:lnTo>
                    <a:pt x="2960" y="266"/>
                  </a:lnTo>
                  <a:lnTo>
                    <a:pt x="2961" y="256"/>
                  </a:lnTo>
                  <a:lnTo>
                    <a:pt x="0"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7"/>
            <p:cNvSpPr/>
            <p:nvPr/>
          </p:nvSpPr>
          <p:spPr>
            <a:xfrm>
              <a:off x="5944075" y="806875"/>
              <a:ext cx="168000" cy="72925"/>
            </a:xfrm>
            <a:custGeom>
              <a:rect b="b" l="l" r="r" t="t"/>
              <a:pathLst>
                <a:path extrusionOk="0" h="2917" w="6720">
                  <a:moveTo>
                    <a:pt x="5472" y="0"/>
                  </a:moveTo>
                  <a:cubicBezTo>
                    <a:pt x="4678" y="0"/>
                    <a:pt x="1913" y="165"/>
                    <a:pt x="0" y="2336"/>
                  </a:cubicBezTo>
                  <a:lnTo>
                    <a:pt x="260" y="2906"/>
                  </a:lnTo>
                  <a:cubicBezTo>
                    <a:pt x="382" y="2479"/>
                    <a:pt x="718" y="1999"/>
                    <a:pt x="1605" y="1896"/>
                  </a:cubicBezTo>
                  <a:cubicBezTo>
                    <a:pt x="1675" y="1888"/>
                    <a:pt x="1746" y="1884"/>
                    <a:pt x="1818" y="1884"/>
                  </a:cubicBezTo>
                  <a:cubicBezTo>
                    <a:pt x="2869" y="1884"/>
                    <a:pt x="4159" y="2690"/>
                    <a:pt x="5448" y="2903"/>
                  </a:cubicBezTo>
                  <a:cubicBezTo>
                    <a:pt x="5502" y="2912"/>
                    <a:pt x="5554" y="2917"/>
                    <a:pt x="5606" y="2917"/>
                  </a:cubicBezTo>
                  <a:cubicBezTo>
                    <a:pt x="6253" y="2917"/>
                    <a:pt x="6720" y="2238"/>
                    <a:pt x="6439" y="1617"/>
                  </a:cubicBezTo>
                  <a:cubicBezTo>
                    <a:pt x="6041" y="739"/>
                    <a:pt x="5693" y="5"/>
                    <a:pt x="5693" y="5"/>
                  </a:cubicBezTo>
                  <a:cubicBezTo>
                    <a:pt x="5693" y="5"/>
                    <a:pt x="5614" y="0"/>
                    <a:pt x="5472"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7"/>
            <p:cNvSpPr/>
            <p:nvPr/>
          </p:nvSpPr>
          <p:spPr>
            <a:xfrm>
              <a:off x="5755825" y="518925"/>
              <a:ext cx="39450" cy="49025"/>
            </a:xfrm>
            <a:custGeom>
              <a:rect b="b" l="l" r="r" t="t"/>
              <a:pathLst>
                <a:path extrusionOk="0" h="1961" w="1578">
                  <a:moveTo>
                    <a:pt x="1075" y="1"/>
                  </a:moveTo>
                  <a:lnTo>
                    <a:pt x="1" y="1027"/>
                  </a:lnTo>
                  <a:lnTo>
                    <a:pt x="216" y="1960"/>
                  </a:lnTo>
                  <a:lnTo>
                    <a:pt x="1577" y="1698"/>
                  </a:lnTo>
                  <a:lnTo>
                    <a:pt x="107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7"/>
            <p:cNvSpPr/>
            <p:nvPr/>
          </p:nvSpPr>
          <p:spPr>
            <a:xfrm>
              <a:off x="5736450" y="538075"/>
              <a:ext cx="37350" cy="42925"/>
            </a:xfrm>
            <a:custGeom>
              <a:rect b="b" l="l" r="r" t="t"/>
              <a:pathLst>
                <a:path extrusionOk="0" h="1717" w="1494">
                  <a:moveTo>
                    <a:pt x="653" y="1"/>
                  </a:moveTo>
                  <a:cubicBezTo>
                    <a:pt x="613" y="1"/>
                    <a:pt x="573" y="5"/>
                    <a:pt x="532" y="16"/>
                  </a:cubicBezTo>
                  <a:cubicBezTo>
                    <a:pt x="185" y="104"/>
                    <a:pt x="0" y="553"/>
                    <a:pt x="119" y="1018"/>
                  </a:cubicBezTo>
                  <a:cubicBezTo>
                    <a:pt x="224" y="1429"/>
                    <a:pt x="530" y="1716"/>
                    <a:pt x="840" y="1716"/>
                  </a:cubicBezTo>
                  <a:cubicBezTo>
                    <a:pt x="880" y="1716"/>
                    <a:pt x="921" y="1711"/>
                    <a:pt x="961" y="1701"/>
                  </a:cubicBezTo>
                  <a:cubicBezTo>
                    <a:pt x="1308" y="1612"/>
                    <a:pt x="1493" y="1164"/>
                    <a:pt x="1375" y="699"/>
                  </a:cubicBezTo>
                  <a:cubicBezTo>
                    <a:pt x="1270" y="287"/>
                    <a:pt x="963" y="1"/>
                    <a:pt x="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7"/>
            <p:cNvSpPr/>
            <p:nvPr/>
          </p:nvSpPr>
          <p:spPr>
            <a:xfrm>
              <a:off x="5735225" y="479175"/>
              <a:ext cx="30675" cy="70525"/>
            </a:xfrm>
            <a:custGeom>
              <a:rect b="b" l="l" r="r" t="t"/>
              <a:pathLst>
                <a:path extrusionOk="0" h="2821" w="1227">
                  <a:moveTo>
                    <a:pt x="1176" y="0"/>
                  </a:moveTo>
                  <a:cubicBezTo>
                    <a:pt x="1172" y="0"/>
                    <a:pt x="1167" y="1"/>
                    <a:pt x="1162" y="3"/>
                  </a:cubicBezTo>
                  <a:lnTo>
                    <a:pt x="654" y="183"/>
                  </a:lnTo>
                  <a:cubicBezTo>
                    <a:pt x="552" y="219"/>
                    <a:pt x="466" y="298"/>
                    <a:pt x="430" y="401"/>
                  </a:cubicBezTo>
                  <a:cubicBezTo>
                    <a:pt x="1" y="1628"/>
                    <a:pt x="575" y="2805"/>
                    <a:pt x="582" y="2820"/>
                  </a:cubicBezTo>
                  <a:lnTo>
                    <a:pt x="1068" y="2577"/>
                  </a:lnTo>
                  <a:cubicBezTo>
                    <a:pt x="1039" y="2517"/>
                    <a:pt x="411" y="1216"/>
                    <a:pt x="1207" y="63"/>
                  </a:cubicBezTo>
                  <a:cubicBezTo>
                    <a:pt x="1226" y="35"/>
                    <a:pt x="1206" y="0"/>
                    <a:pt x="11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7"/>
            <p:cNvSpPr/>
            <p:nvPr/>
          </p:nvSpPr>
          <p:spPr>
            <a:xfrm>
              <a:off x="5777750" y="511250"/>
              <a:ext cx="32075" cy="50775"/>
            </a:xfrm>
            <a:custGeom>
              <a:rect b="b" l="l" r="r" t="t"/>
              <a:pathLst>
                <a:path extrusionOk="0" h="2031" w="1283">
                  <a:moveTo>
                    <a:pt x="1053" y="1"/>
                  </a:moveTo>
                  <a:lnTo>
                    <a:pt x="577" y="57"/>
                  </a:lnTo>
                  <a:cubicBezTo>
                    <a:pt x="241" y="96"/>
                    <a:pt x="1" y="401"/>
                    <a:pt x="40" y="736"/>
                  </a:cubicBezTo>
                  <a:lnTo>
                    <a:pt x="146" y="1629"/>
                  </a:lnTo>
                  <a:cubicBezTo>
                    <a:pt x="172" y="1861"/>
                    <a:pt x="369" y="2030"/>
                    <a:pt x="596" y="2030"/>
                  </a:cubicBezTo>
                  <a:cubicBezTo>
                    <a:pt x="614" y="2030"/>
                    <a:pt x="632" y="2029"/>
                    <a:pt x="651" y="2027"/>
                  </a:cubicBezTo>
                  <a:lnTo>
                    <a:pt x="1282" y="1953"/>
                  </a:lnTo>
                  <a:lnTo>
                    <a:pt x="105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7"/>
            <p:cNvSpPr/>
            <p:nvPr/>
          </p:nvSpPr>
          <p:spPr>
            <a:xfrm>
              <a:off x="5787550" y="504000"/>
              <a:ext cx="103475" cy="56200"/>
            </a:xfrm>
            <a:custGeom>
              <a:rect b="b" l="l" r="r" t="t"/>
              <a:pathLst>
                <a:path extrusionOk="0" h="2248" w="4139">
                  <a:moveTo>
                    <a:pt x="3181" y="0"/>
                  </a:moveTo>
                  <a:cubicBezTo>
                    <a:pt x="3146" y="0"/>
                    <a:pt x="3111" y="2"/>
                    <a:pt x="3076" y="6"/>
                  </a:cubicBezTo>
                  <a:lnTo>
                    <a:pt x="825" y="271"/>
                  </a:lnTo>
                  <a:cubicBezTo>
                    <a:pt x="344" y="328"/>
                    <a:pt x="0" y="763"/>
                    <a:pt x="58" y="1243"/>
                  </a:cubicBezTo>
                  <a:lnTo>
                    <a:pt x="101" y="1613"/>
                  </a:lnTo>
                  <a:cubicBezTo>
                    <a:pt x="144" y="1978"/>
                    <a:pt x="454" y="2247"/>
                    <a:pt x="813" y="2247"/>
                  </a:cubicBezTo>
                  <a:cubicBezTo>
                    <a:pt x="841" y="2247"/>
                    <a:pt x="869" y="2245"/>
                    <a:pt x="898" y="2242"/>
                  </a:cubicBezTo>
                  <a:lnTo>
                    <a:pt x="1034" y="2226"/>
                  </a:lnTo>
                  <a:cubicBezTo>
                    <a:pt x="1215" y="2205"/>
                    <a:pt x="1374" y="2108"/>
                    <a:pt x="1500" y="1975"/>
                  </a:cubicBezTo>
                  <a:cubicBezTo>
                    <a:pt x="1643" y="1824"/>
                    <a:pt x="1868" y="1712"/>
                    <a:pt x="2133" y="1681"/>
                  </a:cubicBezTo>
                  <a:cubicBezTo>
                    <a:pt x="2181" y="1676"/>
                    <a:pt x="2228" y="1673"/>
                    <a:pt x="2275" y="1673"/>
                  </a:cubicBezTo>
                  <a:cubicBezTo>
                    <a:pt x="2483" y="1673"/>
                    <a:pt x="2673" y="1727"/>
                    <a:pt x="2815" y="1820"/>
                  </a:cubicBezTo>
                  <a:cubicBezTo>
                    <a:pt x="2947" y="1906"/>
                    <a:pt x="3096" y="1961"/>
                    <a:pt x="3251" y="1961"/>
                  </a:cubicBezTo>
                  <a:cubicBezTo>
                    <a:pt x="3276" y="1961"/>
                    <a:pt x="3302" y="1959"/>
                    <a:pt x="3327" y="1956"/>
                  </a:cubicBezTo>
                  <a:lnTo>
                    <a:pt x="3463" y="1940"/>
                  </a:lnTo>
                  <a:cubicBezTo>
                    <a:pt x="3856" y="1894"/>
                    <a:pt x="4139" y="1537"/>
                    <a:pt x="4092" y="1143"/>
                  </a:cubicBezTo>
                  <a:lnTo>
                    <a:pt x="4049" y="773"/>
                  </a:lnTo>
                  <a:cubicBezTo>
                    <a:pt x="3996" y="328"/>
                    <a:pt x="3618" y="0"/>
                    <a:pt x="31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67"/>
            <p:cNvSpPr/>
            <p:nvPr/>
          </p:nvSpPr>
          <p:spPr>
            <a:xfrm>
              <a:off x="5815075" y="520100"/>
              <a:ext cx="46725" cy="11950"/>
            </a:xfrm>
            <a:custGeom>
              <a:rect b="b" l="l" r="r" t="t"/>
              <a:pathLst>
                <a:path extrusionOk="0" h="478" w="1869">
                  <a:moveTo>
                    <a:pt x="1717" y="11"/>
                  </a:moveTo>
                  <a:cubicBezTo>
                    <a:pt x="1786" y="11"/>
                    <a:pt x="1845" y="62"/>
                    <a:pt x="1854" y="131"/>
                  </a:cubicBezTo>
                  <a:cubicBezTo>
                    <a:pt x="1858" y="167"/>
                    <a:pt x="1847" y="203"/>
                    <a:pt x="1825" y="232"/>
                  </a:cubicBezTo>
                  <a:cubicBezTo>
                    <a:pt x="1802" y="261"/>
                    <a:pt x="1770" y="279"/>
                    <a:pt x="1734" y="283"/>
                  </a:cubicBezTo>
                  <a:lnTo>
                    <a:pt x="172" y="467"/>
                  </a:lnTo>
                  <a:cubicBezTo>
                    <a:pt x="167" y="467"/>
                    <a:pt x="162" y="468"/>
                    <a:pt x="157" y="468"/>
                  </a:cubicBezTo>
                  <a:cubicBezTo>
                    <a:pt x="89" y="468"/>
                    <a:pt x="29" y="416"/>
                    <a:pt x="21" y="347"/>
                  </a:cubicBezTo>
                  <a:cubicBezTo>
                    <a:pt x="13" y="272"/>
                    <a:pt x="65" y="204"/>
                    <a:pt x="141" y="195"/>
                  </a:cubicBezTo>
                  <a:lnTo>
                    <a:pt x="1701" y="12"/>
                  </a:lnTo>
                  <a:cubicBezTo>
                    <a:pt x="1707" y="11"/>
                    <a:pt x="1712" y="11"/>
                    <a:pt x="1717" y="11"/>
                  </a:cubicBezTo>
                  <a:close/>
                  <a:moveTo>
                    <a:pt x="1717" y="0"/>
                  </a:moveTo>
                  <a:cubicBezTo>
                    <a:pt x="1712" y="0"/>
                    <a:pt x="1706" y="1"/>
                    <a:pt x="1700" y="1"/>
                  </a:cubicBezTo>
                  <a:lnTo>
                    <a:pt x="140" y="185"/>
                  </a:lnTo>
                  <a:cubicBezTo>
                    <a:pt x="59" y="194"/>
                    <a:pt x="1" y="268"/>
                    <a:pt x="10" y="348"/>
                  </a:cubicBezTo>
                  <a:cubicBezTo>
                    <a:pt x="20" y="422"/>
                    <a:pt x="83" y="477"/>
                    <a:pt x="156" y="477"/>
                  </a:cubicBezTo>
                  <a:cubicBezTo>
                    <a:pt x="162" y="477"/>
                    <a:pt x="168" y="477"/>
                    <a:pt x="173" y="476"/>
                  </a:cubicBezTo>
                  <a:lnTo>
                    <a:pt x="1735" y="293"/>
                  </a:lnTo>
                  <a:cubicBezTo>
                    <a:pt x="1774" y="288"/>
                    <a:pt x="1808" y="269"/>
                    <a:pt x="1832" y="238"/>
                  </a:cubicBezTo>
                  <a:cubicBezTo>
                    <a:pt x="1857" y="208"/>
                    <a:pt x="1868" y="169"/>
                    <a:pt x="1863" y="130"/>
                  </a:cubicBezTo>
                  <a:cubicBezTo>
                    <a:pt x="1854" y="56"/>
                    <a:pt x="1791" y="0"/>
                    <a:pt x="1717" y="0"/>
                  </a:cubicBezTo>
                  <a:close/>
                </a:path>
              </a:pathLst>
            </a:custGeom>
            <a:solidFill>
              <a:schemeClr val="accent5"/>
            </a:solidFill>
            <a:ln cap="flat" cmpd="sng" w="1905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 name="Google Shape;1104;p6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TITLE_AND_TWO_COLUMNS_1">
    <p:spTree>
      <p:nvGrpSpPr>
        <p:cNvPr id="1105" name="Shape 1105"/>
        <p:cNvGrpSpPr/>
        <p:nvPr/>
      </p:nvGrpSpPr>
      <p:grpSpPr>
        <a:xfrm>
          <a:off x="0" y="0"/>
          <a:ext cx="0" cy="0"/>
          <a:chOff x="0" y="0"/>
          <a:chExt cx="0" cy="0"/>
        </a:xfrm>
      </p:grpSpPr>
      <p:sp>
        <p:nvSpPr>
          <p:cNvPr id="1106" name="Google Shape;1106;p68"/>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8"/>
          <p:cNvSpPr txBox="1"/>
          <p:nvPr>
            <p:ph idx="1" type="subTitle"/>
          </p:nvPr>
        </p:nvSpPr>
        <p:spPr>
          <a:xfrm>
            <a:off x="1309400" y="3338150"/>
            <a:ext cx="2331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8" name="Google Shape;1108;p68"/>
          <p:cNvSpPr txBox="1"/>
          <p:nvPr>
            <p:ph idx="2" type="subTitle"/>
          </p:nvPr>
        </p:nvSpPr>
        <p:spPr>
          <a:xfrm>
            <a:off x="5569875" y="3338150"/>
            <a:ext cx="2331600" cy="397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09" name="Google Shape;1109;p68"/>
          <p:cNvSpPr txBox="1"/>
          <p:nvPr>
            <p:ph hasCustomPrompt="1" type="title"/>
          </p:nvPr>
        </p:nvSpPr>
        <p:spPr>
          <a:xfrm>
            <a:off x="844575" y="2167550"/>
            <a:ext cx="3163800" cy="991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110" name="Google Shape;1110;p68"/>
          <p:cNvSpPr txBox="1"/>
          <p:nvPr>
            <p:ph hasCustomPrompt="1" idx="3" type="title"/>
          </p:nvPr>
        </p:nvSpPr>
        <p:spPr>
          <a:xfrm>
            <a:off x="5137600" y="2167550"/>
            <a:ext cx="3165000" cy="991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SzPts val="6200"/>
              <a:buNone/>
              <a:defRPr sz="6200"/>
            </a:lvl1pPr>
            <a:lvl2pPr lvl="1" rtl="0" algn="ctr">
              <a:spcBef>
                <a:spcPts val="0"/>
              </a:spcBef>
              <a:spcAft>
                <a:spcPts val="0"/>
              </a:spcAft>
              <a:buSzPts val="6200"/>
              <a:buNone/>
              <a:defRPr sz="6200"/>
            </a:lvl2pPr>
            <a:lvl3pPr lvl="2" rtl="0" algn="ctr">
              <a:spcBef>
                <a:spcPts val="0"/>
              </a:spcBef>
              <a:spcAft>
                <a:spcPts val="0"/>
              </a:spcAft>
              <a:buSzPts val="6200"/>
              <a:buNone/>
              <a:defRPr sz="6200"/>
            </a:lvl3pPr>
            <a:lvl4pPr lvl="3" rtl="0" algn="ctr">
              <a:spcBef>
                <a:spcPts val="0"/>
              </a:spcBef>
              <a:spcAft>
                <a:spcPts val="0"/>
              </a:spcAft>
              <a:buSzPts val="6200"/>
              <a:buNone/>
              <a:defRPr sz="6200"/>
            </a:lvl4pPr>
            <a:lvl5pPr lvl="4" rtl="0" algn="ctr">
              <a:spcBef>
                <a:spcPts val="0"/>
              </a:spcBef>
              <a:spcAft>
                <a:spcPts val="0"/>
              </a:spcAft>
              <a:buSzPts val="6200"/>
              <a:buNone/>
              <a:defRPr sz="6200"/>
            </a:lvl5pPr>
            <a:lvl6pPr lvl="5" rtl="0" algn="ctr">
              <a:spcBef>
                <a:spcPts val="0"/>
              </a:spcBef>
              <a:spcAft>
                <a:spcPts val="0"/>
              </a:spcAft>
              <a:buSzPts val="6200"/>
              <a:buNone/>
              <a:defRPr sz="6200"/>
            </a:lvl6pPr>
            <a:lvl7pPr lvl="6" rtl="0" algn="ctr">
              <a:spcBef>
                <a:spcPts val="0"/>
              </a:spcBef>
              <a:spcAft>
                <a:spcPts val="0"/>
              </a:spcAft>
              <a:buSzPts val="6200"/>
              <a:buNone/>
              <a:defRPr sz="6200"/>
            </a:lvl7pPr>
            <a:lvl8pPr lvl="7" rtl="0" algn="ctr">
              <a:spcBef>
                <a:spcPts val="0"/>
              </a:spcBef>
              <a:spcAft>
                <a:spcPts val="0"/>
              </a:spcAft>
              <a:buSzPts val="6200"/>
              <a:buNone/>
              <a:defRPr sz="6200"/>
            </a:lvl8pPr>
            <a:lvl9pPr lvl="8" rtl="0" algn="ctr">
              <a:spcBef>
                <a:spcPts val="0"/>
              </a:spcBef>
              <a:spcAft>
                <a:spcPts val="0"/>
              </a:spcAft>
              <a:buSzPts val="6200"/>
              <a:buNone/>
              <a:defRPr sz="6200"/>
            </a:lvl9pPr>
          </a:lstStyle>
          <a:p>
            <a:r>
              <a:t>xx%</a:t>
            </a:r>
          </a:p>
        </p:txBody>
      </p:sp>
      <p:sp>
        <p:nvSpPr>
          <p:cNvPr id="1111" name="Google Shape;1111;p68"/>
          <p:cNvSpPr txBox="1"/>
          <p:nvPr>
            <p:ph idx="4" type="title"/>
          </p:nvPr>
        </p:nvSpPr>
        <p:spPr>
          <a:xfrm>
            <a:off x="720000" y="540000"/>
            <a:ext cx="5204700" cy="5643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100"/>
              <a:buNone/>
              <a:defRPr>
                <a:solidFill>
                  <a:schemeClr val="lt1"/>
                </a:solidFill>
              </a:defRPr>
            </a:lvl1pPr>
            <a:lvl2pPr lvl="1" rtl="0">
              <a:spcBef>
                <a:spcPts val="0"/>
              </a:spcBef>
              <a:spcAft>
                <a:spcPts val="0"/>
              </a:spcAft>
              <a:buClr>
                <a:schemeClr val="lt1"/>
              </a:buClr>
              <a:buSzPts val="3100"/>
              <a:buNone/>
              <a:defRPr>
                <a:solidFill>
                  <a:schemeClr val="lt1"/>
                </a:solidFill>
              </a:defRPr>
            </a:lvl2pPr>
            <a:lvl3pPr lvl="2" rtl="0">
              <a:spcBef>
                <a:spcPts val="0"/>
              </a:spcBef>
              <a:spcAft>
                <a:spcPts val="0"/>
              </a:spcAft>
              <a:buClr>
                <a:schemeClr val="lt1"/>
              </a:buClr>
              <a:buSzPts val="3100"/>
              <a:buNone/>
              <a:defRPr>
                <a:solidFill>
                  <a:schemeClr val="lt1"/>
                </a:solidFill>
              </a:defRPr>
            </a:lvl3pPr>
            <a:lvl4pPr lvl="3" rtl="0">
              <a:spcBef>
                <a:spcPts val="0"/>
              </a:spcBef>
              <a:spcAft>
                <a:spcPts val="0"/>
              </a:spcAft>
              <a:buClr>
                <a:schemeClr val="lt1"/>
              </a:buClr>
              <a:buSzPts val="3100"/>
              <a:buNone/>
              <a:defRPr>
                <a:solidFill>
                  <a:schemeClr val="lt1"/>
                </a:solidFill>
              </a:defRPr>
            </a:lvl4pPr>
            <a:lvl5pPr lvl="4" rtl="0">
              <a:spcBef>
                <a:spcPts val="0"/>
              </a:spcBef>
              <a:spcAft>
                <a:spcPts val="0"/>
              </a:spcAft>
              <a:buClr>
                <a:schemeClr val="lt1"/>
              </a:buClr>
              <a:buSzPts val="3100"/>
              <a:buNone/>
              <a:defRPr>
                <a:solidFill>
                  <a:schemeClr val="lt1"/>
                </a:solidFill>
              </a:defRPr>
            </a:lvl5pPr>
            <a:lvl6pPr lvl="5" rtl="0">
              <a:spcBef>
                <a:spcPts val="0"/>
              </a:spcBef>
              <a:spcAft>
                <a:spcPts val="0"/>
              </a:spcAft>
              <a:buClr>
                <a:schemeClr val="lt1"/>
              </a:buClr>
              <a:buSzPts val="3100"/>
              <a:buNone/>
              <a:defRPr>
                <a:solidFill>
                  <a:schemeClr val="lt1"/>
                </a:solidFill>
              </a:defRPr>
            </a:lvl6pPr>
            <a:lvl7pPr lvl="6" rtl="0">
              <a:spcBef>
                <a:spcPts val="0"/>
              </a:spcBef>
              <a:spcAft>
                <a:spcPts val="0"/>
              </a:spcAft>
              <a:buClr>
                <a:schemeClr val="lt1"/>
              </a:buClr>
              <a:buSzPts val="3100"/>
              <a:buNone/>
              <a:defRPr>
                <a:solidFill>
                  <a:schemeClr val="lt1"/>
                </a:solidFill>
              </a:defRPr>
            </a:lvl7pPr>
            <a:lvl8pPr lvl="7" rtl="0">
              <a:spcBef>
                <a:spcPts val="0"/>
              </a:spcBef>
              <a:spcAft>
                <a:spcPts val="0"/>
              </a:spcAft>
              <a:buClr>
                <a:schemeClr val="lt1"/>
              </a:buClr>
              <a:buSzPts val="3100"/>
              <a:buNone/>
              <a:defRPr>
                <a:solidFill>
                  <a:schemeClr val="lt1"/>
                </a:solidFill>
              </a:defRPr>
            </a:lvl8pPr>
            <a:lvl9pPr lvl="8" rtl="0">
              <a:spcBef>
                <a:spcPts val="0"/>
              </a:spcBef>
              <a:spcAft>
                <a:spcPts val="0"/>
              </a:spcAft>
              <a:buClr>
                <a:schemeClr val="lt1"/>
              </a:buClr>
              <a:buSzPts val="3100"/>
              <a:buNone/>
              <a:defRPr>
                <a:solidFill>
                  <a:schemeClr val="lt1"/>
                </a:solidFill>
              </a:defRPr>
            </a:lvl9pPr>
          </a:lstStyle>
          <a:p/>
        </p:txBody>
      </p:sp>
      <p:grpSp>
        <p:nvGrpSpPr>
          <p:cNvPr id="1112" name="Google Shape;1112;p68"/>
          <p:cNvGrpSpPr/>
          <p:nvPr/>
        </p:nvGrpSpPr>
        <p:grpSpPr>
          <a:xfrm>
            <a:off x="6092400" y="684900"/>
            <a:ext cx="2331600" cy="274500"/>
            <a:chOff x="720000" y="540000"/>
            <a:chExt cx="2331600" cy="274500"/>
          </a:xfrm>
        </p:grpSpPr>
        <p:sp>
          <p:nvSpPr>
            <p:cNvPr id="1113" name="Google Shape;1113;p6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4" name="Google Shape;1114;p68"/>
            <p:cNvGrpSpPr/>
            <p:nvPr/>
          </p:nvGrpSpPr>
          <p:grpSpPr>
            <a:xfrm>
              <a:off x="2783393" y="590851"/>
              <a:ext cx="173819" cy="172772"/>
              <a:chOff x="1979925" y="448850"/>
              <a:chExt cx="79500" cy="79025"/>
            </a:xfrm>
          </p:grpSpPr>
          <p:sp>
            <p:nvSpPr>
              <p:cNvPr id="1115" name="Google Shape;1115;p6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17" name="Google Shape;1117;p6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bg>
      <p:bgPr>
        <a:solidFill>
          <a:schemeClr val="accent3"/>
        </a:solidFill>
      </p:bgPr>
    </p:bg>
    <p:spTree>
      <p:nvGrpSpPr>
        <p:cNvPr id="1118" name="Shape 1118"/>
        <p:cNvGrpSpPr/>
        <p:nvPr/>
      </p:nvGrpSpPr>
      <p:grpSpPr>
        <a:xfrm>
          <a:off x="0" y="0"/>
          <a:ext cx="0" cy="0"/>
          <a:chOff x="0" y="0"/>
          <a:chExt cx="0" cy="0"/>
        </a:xfrm>
      </p:grpSpPr>
      <p:sp>
        <p:nvSpPr>
          <p:cNvPr id="1119" name="Google Shape;1119;p69"/>
          <p:cNvSpPr/>
          <p:nvPr/>
        </p:nvSpPr>
        <p:spPr>
          <a:xfrm>
            <a:off x="6519230" y="1853109"/>
            <a:ext cx="1289424" cy="1289497"/>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chemeClr val="lt2"/>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9"/>
          <p:cNvSpPr/>
          <p:nvPr/>
        </p:nvSpPr>
        <p:spPr>
          <a:xfrm>
            <a:off x="7600200" y="2905125"/>
            <a:ext cx="624608" cy="624548"/>
          </a:xfrm>
          <a:custGeom>
            <a:rect b="b" l="l" r="r" t="t"/>
            <a:pathLst>
              <a:path extrusionOk="0" h="10447" w="10448">
                <a:moveTo>
                  <a:pt x="5225" y="0"/>
                </a:moveTo>
                <a:cubicBezTo>
                  <a:pt x="3839" y="0"/>
                  <a:pt x="2511" y="550"/>
                  <a:pt x="1531" y="1530"/>
                </a:cubicBezTo>
                <a:cubicBezTo>
                  <a:pt x="551" y="2510"/>
                  <a:pt x="1" y="3838"/>
                  <a:pt x="1" y="5224"/>
                </a:cubicBezTo>
                <a:cubicBezTo>
                  <a:pt x="1" y="6609"/>
                  <a:pt x="551" y="7937"/>
                  <a:pt x="1531" y="8917"/>
                </a:cubicBezTo>
                <a:cubicBezTo>
                  <a:pt x="2511" y="9897"/>
                  <a:pt x="3839" y="10447"/>
                  <a:pt x="5225" y="10447"/>
                </a:cubicBezTo>
                <a:cubicBezTo>
                  <a:pt x="6610" y="10447"/>
                  <a:pt x="7939" y="9897"/>
                  <a:pt x="8917" y="8917"/>
                </a:cubicBezTo>
                <a:cubicBezTo>
                  <a:pt x="9897" y="7937"/>
                  <a:pt x="10447" y="6609"/>
                  <a:pt x="10447" y="5224"/>
                </a:cubicBezTo>
                <a:cubicBezTo>
                  <a:pt x="10447" y="3838"/>
                  <a:pt x="9897" y="2510"/>
                  <a:pt x="8917" y="1530"/>
                </a:cubicBezTo>
                <a:cubicBezTo>
                  <a:pt x="7939" y="550"/>
                  <a:pt x="6610" y="0"/>
                  <a:pt x="5225" y="0"/>
                </a:cubicBezTo>
                <a:close/>
              </a:path>
            </a:pathLst>
          </a:custGeom>
          <a:gradFill>
            <a:gsLst>
              <a:gs pos="0">
                <a:schemeClr val="lt2"/>
              </a:gs>
              <a:gs pos="100000">
                <a:schemeClr val="accent1"/>
              </a:gs>
            </a:gsLst>
            <a:lin ang="108014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9"/>
          <p:cNvSpPr/>
          <p:nvPr/>
        </p:nvSpPr>
        <p:spPr>
          <a:xfrm flipH="1">
            <a:off x="-7" y="-11200"/>
            <a:ext cx="3216600" cy="5259600"/>
          </a:xfrm>
          <a:prstGeom prst="roundRect">
            <a:avLst>
              <a:gd fmla="val 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9"/>
          <p:cNvSpPr/>
          <p:nvPr/>
        </p:nvSpPr>
        <p:spPr>
          <a:xfrm flipH="1" rot="-5400000">
            <a:off x="1292176" y="1543041"/>
            <a:ext cx="7435715" cy="3797182"/>
          </a:xfrm>
          <a:custGeom>
            <a:rect b="b" l="l" r="r" t="t"/>
            <a:pathLst>
              <a:path extrusionOk="0" h="37327" w="90638">
                <a:moveTo>
                  <a:pt x="0" y="3672"/>
                </a:moveTo>
                <a:cubicBezTo>
                  <a:pt x="2983" y="9639"/>
                  <a:pt x="7114" y="8032"/>
                  <a:pt x="11818" y="9523"/>
                </a:cubicBezTo>
                <a:cubicBezTo>
                  <a:pt x="16521" y="11015"/>
                  <a:pt x="15183" y="17286"/>
                  <a:pt x="19084" y="18587"/>
                </a:cubicBezTo>
                <a:cubicBezTo>
                  <a:pt x="22985" y="19887"/>
                  <a:pt x="25585" y="18587"/>
                  <a:pt x="27268" y="23405"/>
                </a:cubicBezTo>
                <a:cubicBezTo>
                  <a:pt x="28951" y="28225"/>
                  <a:pt x="32699" y="28301"/>
                  <a:pt x="35835" y="29448"/>
                </a:cubicBezTo>
                <a:cubicBezTo>
                  <a:pt x="38971" y="30596"/>
                  <a:pt x="38282" y="31054"/>
                  <a:pt x="39353" y="34190"/>
                </a:cubicBezTo>
                <a:cubicBezTo>
                  <a:pt x="40424" y="37327"/>
                  <a:pt x="42336" y="36485"/>
                  <a:pt x="42336" y="36485"/>
                </a:cubicBezTo>
                <a:lnTo>
                  <a:pt x="48302" y="36485"/>
                </a:lnTo>
                <a:cubicBezTo>
                  <a:pt x="48302" y="36485"/>
                  <a:pt x="50214" y="37327"/>
                  <a:pt x="51285" y="34190"/>
                </a:cubicBezTo>
                <a:cubicBezTo>
                  <a:pt x="52356" y="31054"/>
                  <a:pt x="51668" y="30596"/>
                  <a:pt x="54803" y="29448"/>
                </a:cubicBezTo>
                <a:cubicBezTo>
                  <a:pt x="57939" y="28301"/>
                  <a:pt x="61687" y="28225"/>
                  <a:pt x="63371" y="23405"/>
                </a:cubicBezTo>
                <a:cubicBezTo>
                  <a:pt x="65053" y="18587"/>
                  <a:pt x="67654" y="19887"/>
                  <a:pt x="71554" y="18587"/>
                </a:cubicBezTo>
                <a:cubicBezTo>
                  <a:pt x="75455" y="17286"/>
                  <a:pt x="74117" y="11015"/>
                  <a:pt x="78821" y="9523"/>
                </a:cubicBezTo>
                <a:cubicBezTo>
                  <a:pt x="83525" y="8032"/>
                  <a:pt x="87655" y="9639"/>
                  <a:pt x="90638" y="3672"/>
                </a:cubicBezTo>
                <a:lnTo>
                  <a:pt x="90638" y="0"/>
                </a:lnTo>
                <a:lnTo>
                  <a:pt x="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69"/>
          <p:cNvSpPr txBox="1"/>
          <p:nvPr/>
        </p:nvSpPr>
        <p:spPr>
          <a:xfrm>
            <a:off x="720000" y="3433863"/>
            <a:ext cx="3585300" cy="700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chemeClr val="accent2"/>
                </a:solidFill>
                <a:latin typeface="Mukta"/>
                <a:ea typeface="Mukta"/>
                <a:cs typeface="Mukta"/>
                <a:sym typeface="Mukta"/>
              </a:rPr>
              <a:t>CREDITS:</a:t>
            </a:r>
            <a:r>
              <a:rPr lang="en" sz="1100">
                <a:solidFill>
                  <a:schemeClr val="dk1"/>
                </a:solidFill>
                <a:latin typeface="Mukta"/>
                <a:ea typeface="Mukta"/>
                <a:cs typeface="Mukta"/>
                <a:sym typeface="Mukta"/>
              </a:rPr>
              <a:t> This presentation template was created by </a:t>
            </a:r>
            <a:r>
              <a:rPr b="1" lang="en" sz="1100">
                <a:solidFill>
                  <a:schemeClr val="accent2"/>
                </a:solidFill>
                <a:uFill>
                  <a:noFill/>
                </a:uFill>
                <a:latin typeface="Mukta"/>
                <a:ea typeface="Mukta"/>
                <a:cs typeface="Mukta"/>
                <a:sym typeface="Mukta"/>
                <a:hlinkClick r:id="rId2">
                  <a:extLst>
                    <a:ext uri="{A12FA001-AC4F-418D-AE19-62706E023703}">
                      <ahyp:hlinkClr val="tx"/>
                    </a:ext>
                  </a:extLst>
                </a:hlinkClick>
              </a:rPr>
              <a:t>Slidesgo</a:t>
            </a:r>
            <a:r>
              <a:rPr b="1" lang="en" sz="1100">
                <a:solidFill>
                  <a:schemeClr val="accent2"/>
                </a:solidFill>
                <a:latin typeface="Mukta"/>
                <a:ea typeface="Mukta"/>
                <a:cs typeface="Mukta"/>
                <a:sym typeface="Mukta"/>
              </a:rPr>
              <a:t>,</a:t>
            </a:r>
            <a:r>
              <a:rPr lang="en" sz="1100">
                <a:solidFill>
                  <a:schemeClr val="dk1"/>
                </a:solidFill>
                <a:latin typeface="Mukta"/>
                <a:ea typeface="Mukta"/>
                <a:cs typeface="Mukta"/>
                <a:sym typeface="Mukta"/>
              </a:rPr>
              <a:t> including icons by </a:t>
            </a:r>
            <a:r>
              <a:rPr b="1" lang="en" sz="1100">
                <a:solidFill>
                  <a:schemeClr val="accent2"/>
                </a:solidFill>
                <a:uFill>
                  <a:noFill/>
                </a:uFill>
                <a:latin typeface="Mukta"/>
                <a:ea typeface="Mukta"/>
                <a:cs typeface="Mukta"/>
                <a:sym typeface="Mukta"/>
                <a:hlinkClick r:id="rId3">
                  <a:extLst>
                    <a:ext uri="{A12FA001-AC4F-418D-AE19-62706E023703}">
                      <ahyp:hlinkClr val="tx"/>
                    </a:ext>
                  </a:extLst>
                </a:hlinkClick>
              </a:rPr>
              <a:t>Flaticon</a:t>
            </a:r>
            <a:r>
              <a:rPr b="1" lang="en" sz="1100">
                <a:solidFill>
                  <a:schemeClr val="accent2"/>
                </a:solidFill>
                <a:latin typeface="Mukta"/>
                <a:ea typeface="Mukta"/>
                <a:cs typeface="Mukta"/>
                <a:sym typeface="Mukta"/>
              </a:rPr>
              <a:t>,</a:t>
            </a:r>
            <a:r>
              <a:rPr lang="en" sz="1100">
                <a:solidFill>
                  <a:schemeClr val="accent2"/>
                </a:solidFill>
                <a:latin typeface="Mukta"/>
                <a:ea typeface="Mukta"/>
                <a:cs typeface="Mukta"/>
                <a:sym typeface="Mukta"/>
              </a:rPr>
              <a:t> </a:t>
            </a:r>
            <a:r>
              <a:rPr lang="en" sz="1100">
                <a:solidFill>
                  <a:schemeClr val="dk1"/>
                </a:solidFill>
                <a:latin typeface="Mukta"/>
                <a:ea typeface="Mukta"/>
                <a:cs typeface="Mukta"/>
                <a:sym typeface="Mukta"/>
              </a:rPr>
              <a:t>and infographics &amp; images by </a:t>
            </a:r>
            <a:r>
              <a:rPr b="1" lang="en" sz="1100">
                <a:solidFill>
                  <a:schemeClr val="accent2"/>
                </a:solidFill>
                <a:uFill>
                  <a:noFill/>
                </a:uFill>
                <a:latin typeface="Mukta"/>
                <a:ea typeface="Mukta"/>
                <a:cs typeface="Mukta"/>
                <a:sym typeface="Mukta"/>
                <a:hlinkClick r:id="rId4">
                  <a:extLst>
                    <a:ext uri="{A12FA001-AC4F-418D-AE19-62706E023703}">
                      <ahyp:hlinkClr val="tx"/>
                    </a:ext>
                  </a:extLst>
                </a:hlinkClick>
              </a:rPr>
              <a:t>Freepik</a:t>
            </a:r>
            <a:endParaRPr b="1" sz="1100">
              <a:solidFill>
                <a:schemeClr val="accent2"/>
              </a:solidFill>
              <a:latin typeface="Mukta"/>
              <a:ea typeface="Mukta"/>
              <a:cs typeface="Mukta"/>
              <a:sym typeface="Mukta"/>
            </a:endParaRPr>
          </a:p>
        </p:txBody>
      </p:sp>
      <p:sp>
        <p:nvSpPr>
          <p:cNvPr id="1124" name="Google Shape;1124;p69"/>
          <p:cNvSpPr txBox="1"/>
          <p:nvPr>
            <p:ph type="ctrTitle"/>
          </p:nvPr>
        </p:nvSpPr>
        <p:spPr>
          <a:xfrm>
            <a:off x="720000" y="898425"/>
            <a:ext cx="3658500" cy="11265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SzPts val="5200"/>
              <a:buNone/>
              <a:defRPr sz="65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25" name="Google Shape;1125;p69"/>
          <p:cNvSpPr txBox="1"/>
          <p:nvPr>
            <p:ph idx="1" type="subTitle"/>
          </p:nvPr>
        </p:nvSpPr>
        <p:spPr>
          <a:xfrm>
            <a:off x="720000" y="2212533"/>
            <a:ext cx="3785400" cy="122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defRPr>
            </a:lvl1pPr>
            <a:lvl2pPr lvl="1" rtl="0">
              <a:lnSpc>
                <a:spcPct val="100000"/>
              </a:lnSpc>
              <a:spcBef>
                <a:spcPts val="0"/>
              </a:spcBef>
              <a:spcAft>
                <a:spcPts val="0"/>
              </a:spcAft>
              <a:buClr>
                <a:schemeClr val="dk1"/>
              </a:buClr>
              <a:buSzPts val="1800"/>
              <a:buNone/>
              <a:defRPr sz="1800">
                <a:solidFill>
                  <a:schemeClr val="dk1"/>
                </a:solidFill>
              </a:defRPr>
            </a:lvl2pPr>
            <a:lvl3pPr lvl="2" rtl="0">
              <a:lnSpc>
                <a:spcPct val="100000"/>
              </a:lnSpc>
              <a:spcBef>
                <a:spcPts val="0"/>
              </a:spcBef>
              <a:spcAft>
                <a:spcPts val="0"/>
              </a:spcAft>
              <a:buClr>
                <a:schemeClr val="dk1"/>
              </a:buClr>
              <a:buSzPts val="1800"/>
              <a:buNone/>
              <a:defRPr sz="1800">
                <a:solidFill>
                  <a:schemeClr val="dk1"/>
                </a:solidFill>
              </a:defRPr>
            </a:lvl3pPr>
            <a:lvl4pPr lvl="3" rtl="0">
              <a:lnSpc>
                <a:spcPct val="100000"/>
              </a:lnSpc>
              <a:spcBef>
                <a:spcPts val="0"/>
              </a:spcBef>
              <a:spcAft>
                <a:spcPts val="0"/>
              </a:spcAft>
              <a:buClr>
                <a:schemeClr val="dk1"/>
              </a:buClr>
              <a:buSzPts val="1800"/>
              <a:buNone/>
              <a:defRPr sz="1800">
                <a:solidFill>
                  <a:schemeClr val="dk1"/>
                </a:solidFill>
              </a:defRPr>
            </a:lvl4pPr>
            <a:lvl5pPr lvl="4" rtl="0">
              <a:lnSpc>
                <a:spcPct val="100000"/>
              </a:lnSpc>
              <a:spcBef>
                <a:spcPts val="0"/>
              </a:spcBef>
              <a:spcAft>
                <a:spcPts val="0"/>
              </a:spcAft>
              <a:buClr>
                <a:schemeClr val="dk1"/>
              </a:buClr>
              <a:buSzPts val="1800"/>
              <a:buNone/>
              <a:defRPr sz="1800">
                <a:solidFill>
                  <a:schemeClr val="dk1"/>
                </a:solidFill>
              </a:defRPr>
            </a:lvl5pPr>
            <a:lvl6pPr lvl="5" rtl="0">
              <a:lnSpc>
                <a:spcPct val="100000"/>
              </a:lnSpc>
              <a:spcBef>
                <a:spcPts val="0"/>
              </a:spcBef>
              <a:spcAft>
                <a:spcPts val="0"/>
              </a:spcAft>
              <a:buClr>
                <a:schemeClr val="dk1"/>
              </a:buClr>
              <a:buSzPts val="1800"/>
              <a:buNone/>
              <a:defRPr sz="1800">
                <a:solidFill>
                  <a:schemeClr val="dk1"/>
                </a:solidFill>
              </a:defRPr>
            </a:lvl6pPr>
            <a:lvl7pPr lvl="6" rtl="0">
              <a:lnSpc>
                <a:spcPct val="100000"/>
              </a:lnSpc>
              <a:spcBef>
                <a:spcPts val="0"/>
              </a:spcBef>
              <a:spcAft>
                <a:spcPts val="0"/>
              </a:spcAft>
              <a:buClr>
                <a:schemeClr val="dk1"/>
              </a:buClr>
              <a:buSzPts val="1800"/>
              <a:buNone/>
              <a:defRPr sz="1800">
                <a:solidFill>
                  <a:schemeClr val="dk1"/>
                </a:solidFill>
              </a:defRPr>
            </a:lvl7pPr>
            <a:lvl8pPr lvl="7" rtl="0">
              <a:lnSpc>
                <a:spcPct val="100000"/>
              </a:lnSpc>
              <a:spcBef>
                <a:spcPts val="0"/>
              </a:spcBef>
              <a:spcAft>
                <a:spcPts val="0"/>
              </a:spcAft>
              <a:buClr>
                <a:schemeClr val="dk1"/>
              </a:buClr>
              <a:buSzPts val="1800"/>
              <a:buNone/>
              <a:defRPr sz="1800">
                <a:solidFill>
                  <a:schemeClr val="dk1"/>
                </a:solidFill>
              </a:defRPr>
            </a:lvl8pPr>
            <a:lvl9pPr lvl="8" rtl="0">
              <a:lnSpc>
                <a:spcPct val="100000"/>
              </a:lnSpc>
              <a:spcBef>
                <a:spcPts val="0"/>
              </a:spcBef>
              <a:spcAft>
                <a:spcPts val="0"/>
              </a:spcAft>
              <a:buClr>
                <a:schemeClr val="dk1"/>
              </a:buClr>
              <a:buSzPts val="1800"/>
              <a:buNone/>
              <a:defRPr sz="1800">
                <a:solidFill>
                  <a:schemeClr val="dk1"/>
                </a:solidFill>
              </a:defRPr>
            </a:lvl9pPr>
          </a:lstStyle>
          <a:p/>
        </p:txBody>
      </p:sp>
      <p:sp>
        <p:nvSpPr>
          <p:cNvPr id="1126" name="Google Shape;1126;p69"/>
          <p:cNvSpPr txBox="1"/>
          <p:nvPr>
            <p:ph idx="2" type="subTitle"/>
          </p:nvPr>
        </p:nvSpPr>
        <p:spPr>
          <a:xfrm rot="-962">
            <a:off x="720000" y="4210773"/>
            <a:ext cx="3216600" cy="2787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100"/>
              <a:buNone/>
              <a:defRPr sz="1100"/>
            </a:lvl1pPr>
            <a:lvl2pPr lvl="1" rtl="0" algn="ctr">
              <a:lnSpc>
                <a:spcPct val="100000"/>
              </a:lnSpc>
              <a:spcBef>
                <a:spcPts val="0"/>
              </a:spcBef>
              <a:spcAft>
                <a:spcPts val="0"/>
              </a:spcAft>
              <a:buClr>
                <a:schemeClr val="dk1"/>
              </a:buClr>
              <a:buSzPts val="1100"/>
              <a:buNone/>
              <a:defRPr sz="1100">
                <a:solidFill>
                  <a:schemeClr val="dk1"/>
                </a:solidFill>
              </a:defRPr>
            </a:lvl2pPr>
            <a:lvl3pPr lvl="2" rtl="0" algn="ctr">
              <a:lnSpc>
                <a:spcPct val="100000"/>
              </a:lnSpc>
              <a:spcBef>
                <a:spcPts val="0"/>
              </a:spcBef>
              <a:spcAft>
                <a:spcPts val="0"/>
              </a:spcAft>
              <a:buClr>
                <a:schemeClr val="dk1"/>
              </a:buClr>
              <a:buSzPts val="1100"/>
              <a:buNone/>
              <a:defRPr sz="1100">
                <a:solidFill>
                  <a:schemeClr val="dk1"/>
                </a:solidFill>
              </a:defRPr>
            </a:lvl3pPr>
            <a:lvl4pPr lvl="3" rtl="0" algn="ctr">
              <a:lnSpc>
                <a:spcPct val="100000"/>
              </a:lnSpc>
              <a:spcBef>
                <a:spcPts val="0"/>
              </a:spcBef>
              <a:spcAft>
                <a:spcPts val="0"/>
              </a:spcAft>
              <a:buClr>
                <a:schemeClr val="dk1"/>
              </a:buClr>
              <a:buSzPts val="1100"/>
              <a:buNone/>
              <a:defRPr sz="1100">
                <a:solidFill>
                  <a:schemeClr val="dk1"/>
                </a:solidFill>
              </a:defRPr>
            </a:lvl4pPr>
            <a:lvl5pPr lvl="4" rtl="0" algn="ctr">
              <a:lnSpc>
                <a:spcPct val="100000"/>
              </a:lnSpc>
              <a:spcBef>
                <a:spcPts val="0"/>
              </a:spcBef>
              <a:spcAft>
                <a:spcPts val="0"/>
              </a:spcAft>
              <a:buClr>
                <a:schemeClr val="dk1"/>
              </a:buClr>
              <a:buSzPts val="1100"/>
              <a:buNone/>
              <a:defRPr sz="1100">
                <a:solidFill>
                  <a:schemeClr val="dk1"/>
                </a:solidFill>
              </a:defRPr>
            </a:lvl5pPr>
            <a:lvl6pPr lvl="5" rtl="0" algn="ctr">
              <a:lnSpc>
                <a:spcPct val="100000"/>
              </a:lnSpc>
              <a:spcBef>
                <a:spcPts val="0"/>
              </a:spcBef>
              <a:spcAft>
                <a:spcPts val="0"/>
              </a:spcAft>
              <a:buClr>
                <a:schemeClr val="dk1"/>
              </a:buClr>
              <a:buSzPts val="1100"/>
              <a:buNone/>
              <a:defRPr sz="1100">
                <a:solidFill>
                  <a:schemeClr val="dk1"/>
                </a:solidFill>
              </a:defRPr>
            </a:lvl6pPr>
            <a:lvl7pPr lvl="6" rtl="0" algn="ctr">
              <a:lnSpc>
                <a:spcPct val="100000"/>
              </a:lnSpc>
              <a:spcBef>
                <a:spcPts val="0"/>
              </a:spcBef>
              <a:spcAft>
                <a:spcPts val="0"/>
              </a:spcAft>
              <a:buClr>
                <a:schemeClr val="dk1"/>
              </a:buClr>
              <a:buSzPts val="1100"/>
              <a:buNone/>
              <a:defRPr sz="1100">
                <a:solidFill>
                  <a:schemeClr val="dk1"/>
                </a:solidFill>
              </a:defRPr>
            </a:lvl7pPr>
            <a:lvl8pPr lvl="7" rtl="0" algn="ctr">
              <a:lnSpc>
                <a:spcPct val="100000"/>
              </a:lnSpc>
              <a:spcBef>
                <a:spcPts val="0"/>
              </a:spcBef>
              <a:spcAft>
                <a:spcPts val="0"/>
              </a:spcAft>
              <a:buClr>
                <a:schemeClr val="dk1"/>
              </a:buClr>
              <a:buSzPts val="1100"/>
              <a:buNone/>
              <a:defRPr sz="1100">
                <a:solidFill>
                  <a:schemeClr val="dk1"/>
                </a:solidFill>
              </a:defRPr>
            </a:lvl8pPr>
            <a:lvl9pPr lvl="8" rtl="0" algn="ctr">
              <a:lnSpc>
                <a:spcPct val="100000"/>
              </a:lnSpc>
              <a:spcBef>
                <a:spcPts val="0"/>
              </a:spcBef>
              <a:spcAft>
                <a:spcPts val="0"/>
              </a:spcAft>
              <a:buClr>
                <a:schemeClr val="dk1"/>
              </a:buClr>
              <a:buSzPts val="1100"/>
              <a:buNone/>
              <a:defRPr sz="1100">
                <a:solidFill>
                  <a:schemeClr val="dk1"/>
                </a:solidFill>
              </a:defRPr>
            </a:lvl9pPr>
          </a:lstStyle>
          <a:p/>
        </p:txBody>
      </p:sp>
      <p:grpSp>
        <p:nvGrpSpPr>
          <p:cNvPr id="1127" name="Google Shape;1127;p69"/>
          <p:cNvGrpSpPr/>
          <p:nvPr/>
        </p:nvGrpSpPr>
        <p:grpSpPr>
          <a:xfrm flipH="1">
            <a:off x="4968192" y="1455086"/>
            <a:ext cx="3947216" cy="5972973"/>
            <a:chOff x="6335125" y="3560338"/>
            <a:chExt cx="1206325" cy="1825425"/>
          </a:xfrm>
        </p:grpSpPr>
        <p:sp>
          <p:nvSpPr>
            <p:cNvPr id="1128" name="Google Shape;1128;p69"/>
            <p:cNvSpPr/>
            <p:nvPr/>
          </p:nvSpPr>
          <p:spPr>
            <a:xfrm>
              <a:off x="7062700" y="5212563"/>
              <a:ext cx="152050" cy="173200"/>
            </a:xfrm>
            <a:custGeom>
              <a:rect b="b" l="l" r="r" t="t"/>
              <a:pathLst>
                <a:path extrusionOk="0" h="6928" w="6082">
                  <a:moveTo>
                    <a:pt x="0" y="0"/>
                  </a:moveTo>
                  <a:lnTo>
                    <a:pt x="0" y="0"/>
                  </a:lnTo>
                  <a:cubicBezTo>
                    <a:pt x="0" y="0"/>
                    <a:pt x="387" y="869"/>
                    <a:pt x="652" y="1689"/>
                  </a:cubicBezTo>
                  <a:cubicBezTo>
                    <a:pt x="918" y="2510"/>
                    <a:pt x="773" y="3451"/>
                    <a:pt x="1568" y="4127"/>
                  </a:cubicBezTo>
                  <a:cubicBezTo>
                    <a:pt x="2357" y="4796"/>
                    <a:pt x="5009" y="6927"/>
                    <a:pt x="5557" y="6927"/>
                  </a:cubicBezTo>
                  <a:cubicBezTo>
                    <a:pt x="5563" y="6927"/>
                    <a:pt x="5569" y="6927"/>
                    <a:pt x="5574" y="6927"/>
                  </a:cubicBezTo>
                  <a:cubicBezTo>
                    <a:pt x="6081" y="6878"/>
                    <a:pt x="5864" y="5647"/>
                    <a:pt x="4971" y="4368"/>
                  </a:cubicBezTo>
                  <a:cubicBezTo>
                    <a:pt x="4420" y="3578"/>
                    <a:pt x="3610" y="2713"/>
                    <a:pt x="3072" y="2168"/>
                  </a:cubicBezTo>
                  <a:cubicBezTo>
                    <a:pt x="2700" y="1792"/>
                    <a:pt x="2440" y="1320"/>
                    <a:pt x="2320" y="803"/>
                  </a:cubicBezTo>
                  <a:lnTo>
                    <a:pt x="2209" y="326"/>
                  </a:lnTo>
                  <a:lnTo>
                    <a:pt x="0" y="0"/>
                  </a:ln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9"/>
            <p:cNvSpPr/>
            <p:nvPr/>
          </p:nvSpPr>
          <p:spPr>
            <a:xfrm>
              <a:off x="6335125" y="5220713"/>
              <a:ext cx="180400" cy="132325"/>
            </a:xfrm>
            <a:custGeom>
              <a:rect b="b" l="l" r="r" t="t"/>
              <a:pathLst>
                <a:path extrusionOk="0" h="5293" w="7216">
                  <a:moveTo>
                    <a:pt x="4610" y="0"/>
                  </a:moveTo>
                  <a:lnTo>
                    <a:pt x="4082" y="1304"/>
                  </a:lnTo>
                  <a:cubicBezTo>
                    <a:pt x="3957" y="1613"/>
                    <a:pt x="3753" y="1882"/>
                    <a:pt x="3488" y="2086"/>
                  </a:cubicBezTo>
                  <a:cubicBezTo>
                    <a:pt x="2803" y="2615"/>
                    <a:pt x="1421" y="3670"/>
                    <a:pt x="742" y="4109"/>
                  </a:cubicBezTo>
                  <a:cubicBezTo>
                    <a:pt x="62" y="4548"/>
                    <a:pt x="1" y="5293"/>
                    <a:pt x="935" y="5293"/>
                  </a:cubicBezTo>
                  <a:cubicBezTo>
                    <a:pt x="1269" y="5293"/>
                    <a:pt x="1729" y="5198"/>
                    <a:pt x="2335" y="4959"/>
                  </a:cubicBezTo>
                  <a:cubicBezTo>
                    <a:pt x="4633" y="4055"/>
                    <a:pt x="6153" y="3457"/>
                    <a:pt x="6588" y="3276"/>
                  </a:cubicBezTo>
                  <a:cubicBezTo>
                    <a:pt x="7022" y="3095"/>
                    <a:pt x="6407" y="1972"/>
                    <a:pt x="6588" y="1376"/>
                  </a:cubicBezTo>
                  <a:cubicBezTo>
                    <a:pt x="6769" y="778"/>
                    <a:pt x="7216" y="0"/>
                    <a:pt x="7216" y="0"/>
                  </a:cubicBez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9"/>
            <p:cNvSpPr/>
            <p:nvPr/>
          </p:nvSpPr>
          <p:spPr>
            <a:xfrm>
              <a:off x="6450325" y="4313938"/>
              <a:ext cx="667600" cy="906800"/>
            </a:xfrm>
            <a:custGeom>
              <a:rect b="b" l="l" r="r" t="t"/>
              <a:pathLst>
                <a:path extrusionOk="0" h="36272" w="26704">
                  <a:moveTo>
                    <a:pt x="16043" y="1"/>
                  </a:moveTo>
                  <a:lnTo>
                    <a:pt x="15750" y="1439"/>
                  </a:lnTo>
                  <a:cubicBezTo>
                    <a:pt x="11020" y="6072"/>
                    <a:pt x="7047" y="15264"/>
                    <a:pt x="5359" y="20573"/>
                  </a:cubicBezTo>
                  <a:cubicBezTo>
                    <a:pt x="3669" y="25882"/>
                    <a:pt x="1" y="36271"/>
                    <a:pt x="1" y="36271"/>
                  </a:cubicBezTo>
                  <a:lnTo>
                    <a:pt x="2608" y="36271"/>
                  </a:lnTo>
                  <a:cubicBezTo>
                    <a:pt x="10233" y="26075"/>
                    <a:pt x="9437" y="21538"/>
                    <a:pt x="9437" y="21538"/>
                  </a:cubicBezTo>
                  <a:cubicBezTo>
                    <a:pt x="14867" y="15059"/>
                    <a:pt x="18993" y="6698"/>
                    <a:pt x="18993" y="6697"/>
                  </a:cubicBezTo>
                  <a:lnTo>
                    <a:pt x="18993" y="6697"/>
                  </a:lnTo>
                  <a:lnTo>
                    <a:pt x="18350" y="21154"/>
                  </a:lnTo>
                  <a:cubicBezTo>
                    <a:pt x="18273" y="22878"/>
                    <a:pt x="18635" y="24594"/>
                    <a:pt x="19402" y="26140"/>
                  </a:cubicBezTo>
                  <a:lnTo>
                    <a:pt x="24422" y="36271"/>
                  </a:lnTo>
                  <a:lnTo>
                    <a:pt x="26704" y="36271"/>
                  </a:lnTo>
                  <a:cubicBezTo>
                    <a:pt x="25943" y="32470"/>
                    <a:pt x="25219" y="25810"/>
                    <a:pt x="22577" y="23675"/>
                  </a:cubicBezTo>
                  <a:cubicBezTo>
                    <a:pt x="22577" y="23675"/>
                    <a:pt x="24857" y="16543"/>
                    <a:pt x="25599" y="11077"/>
                  </a:cubicBezTo>
                  <a:cubicBezTo>
                    <a:pt x="26342" y="5611"/>
                    <a:pt x="23772" y="1702"/>
                    <a:pt x="23772" y="1702"/>
                  </a:cubicBezTo>
                  <a:lnTo>
                    <a:pt x="23772"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69"/>
            <p:cNvSpPr/>
            <p:nvPr/>
          </p:nvSpPr>
          <p:spPr>
            <a:xfrm>
              <a:off x="6767800" y="4313938"/>
              <a:ext cx="304525" cy="151525"/>
            </a:xfrm>
            <a:custGeom>
              <a:rect b="b" l="l" r="r" t="t"/>
              <a:pathLst>
                <a:path extrusionOk="0" h="6061" w="12181">
                  <a:moveTo>
                    <a:pt x="12177" y="4083"/>
                  </a:moveTo>
                  <a:cubicBezTo>
                    <a:pt x="12178" y="4087"/>
                    <a:pt x="12179" y="4090"/>
                    <a:pt x="12180" y="4093"/>
                  </a:cubicBezTo>
                  <a:cubicBezTo>
                    <a:pt x="12179" y="4090"/>
                    <a:pt x="12178" y="4087"/>
                    <a:pt x="12177" y="4083"/>
                  </a:cubicBezTo>
                  <a:close/>
                  <a:moveTo>
                    <a:pt x="3344" y="1"/>
                  </a:moveTo>
                  <a:lnTo>
                    <a:pt x="3051" y="1440"/>
                  </a:lnTo>
                  <a:cubicBezTo>
                    <a:pt x="2157" y="2315"/>
                    <a:pt x="1291" y="3354"/>
                    <a:pt x="462" y="4499"/>
                  </a:cubicBezTo>
                  <a:cubicBezTo>
                    <a:pt x="1" y="5136"/>
                    <a:pt x="442" y="6042"/>
                    <a:pt x="1228" y="6059"/>
                  </a:cubicBezTo>
                  <a:cubicBezTo>
                    <a:pt x="1255" y="6060"/>
                    <a:pt x="1281" y="6060"/>
                    <a:pt x="1309" y="6060"/>
                  </a:cubicBezTo>
                  <a:cubicBezTo>
                    <a:pt x="3889" y="6060"/>
                    <a:pt x="8896" y="3559"/>
                    <a:pt x="11120" y="3559"/>
                  </a:cubicBezTo>
                  <a:cubicBezTo>
                    <a:pt x="11665" y="3559"/>
                    <a:pt x="12043" y="3710"/>
                    <a:pt x="12177" y="4083"/>
                  </a:cubicBezTo>
                  <a:lnTo>
                    <a:pt x="12177" y="4083"/>
                  </a:lnTo>
                  <a:cubicBezTo>
                    <a:pt x="11649" y="2580"/>
                    <a:pt x="11073" y="1702"/>
                    <a:pt x="11073" y="1702"/>
                  </a:cubicBezTo>
                  <a:lnTo>
                    <a:pt x="11073" y="1"/>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69"/>
            <p:cNvSpPr/>
            <p:nvPr/>
          </p:nvSpPr>
          <p:spPr>
            <a:xfrm>
              <a:off x="6862200" y="4450463"/>
              <a:ext cx="110175" cy="27375"/>
            </a:xfrm>
            <a:custGeom>
              <a:rect b="b" l="l" r="r" t="t"/>
              <a:pathLst>
                <a:path extrusionOk="0" h="1095" w="4407">
                  <a:moveTo>
                    <a:pt x="4404" y="1"/>
                  </a:moveTo>
                  <a:lnTo>
                    <a:pt x="0" y="1084"/>
                  </a:lnTo>
                  <a:lnTo>
                    <a:pt x="2" y="1095"/>
                  </a:lnTo>
                  <a:lnTo>
                    <a:pt x="4407" y="11"/>
                  </a:lnTo>
                  <a:lnTo>
                    <a:pt x="4404"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9"/>
            <p:cNvSpPr/>
            <p:nvPr/>
          </p:nvSpPr>
          <p:spPr>
            <a:xfrm>
              <a:off x="6924950" y="4320338"/>
              <a:ext cx="5675" cy="161125"/>
            </a:xfrm>
            <a:custGeom>
              <a:rect b="b" l="l" r="r" t="t"/>
              <a:pathLst>
                <a:path extrusionOk="0" h="6445" w="227">
                  <a:moveTo>
                    <a:pt x="216" y="1"/>
                  </a:moveTo>
                  <a:lnTo>
                    <a:pt x="1" y="6444"/>
                  </a:lnTo>
                  <a:lnTo>
                    <a:pt x="11" y="6445"/>
                  </a:lnTo>
                  <a:lnTo>
                    <a:pt x="226"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9"/>
            <p:cNvSpPr/>
            <p:nvPr/>
          </p:nvSpPr>
          <p:spPr>
            <a:xfrm>
              <a:off x="6907075" y="4320238"/>
              <a:ext cx="20125" cy="101975"/>
            </a:xfrm>
            <a:custGeom>
              <a:rect b="b" l="l" r="r" t="t"/>
              <a:pathLst>
                <a:path extrusionOk="0" h="4079" w="805">
                  <a:moveTo>
                    <a:pt x="193" y="1"/>
                  </a:moveTo>
                  <a:cubicBezTo>
                    <a:pt x="191" y="14"/>
                    <a:pt x="10" y="1367"/>
                    <a:pt x="3" y="2482"/>
                  </a:cubicBezTo>
                  <a:cubicBezTo>
                    <a:pt x="1" y="2880"/>
                    <a:pt x="66" y="3432"/>
                    <a:pt x="398" y="3803"/>
                  </a:cubicBezTo>
                  <a:cubicBezTo>
                    <a:pt x="597" y="4027"/>
                    <a:pt x="799" y="4078"/>
                    <a:pt x="802" y="4078"/>
                  </a:cubicBezTo>
                  <a:lnTo>
                    <a:pt x="805" y="4069"/>
                  </a:lnTo>
                  <a:cubicBezTo>
                    <a:pt x="803" y="4068"/>
                    <a:pt x="603" y="4017"/>
                    <a:pt x="406" y="3796"/>
                  </a:cubicBezTo>
                  <a:cubicBezTo>
                    <a:pt x="77" y="3428"/>
                    <a:pt x="11" y="2878"/>
                    <a:pt x="13" y="2482"/>
                  </a:cubicBezTo>
                  <a:cubicBezTo>
                    <a:pt x="21" y="1368"/>
                    <a:pt x="202" y="16"/>
                    <a:pt x="204" y="3"/>
                  </a:cubicBezTo>
                  <a:lnTo>
                    <a:pt x="193" y="1"/>
                  </a:lnTo>
                  <a:close/>
                </a:path>
              </a:pathLst>
            </a:custGeom>
            <a:solidFill>
              <a:srgbClr val="F8E9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9"/>
            <p:cNvSpPr/>
            <p:nvPr/>
          </p:nvSpPr>
          <p:spPr>
            <a:xfrm>
              <a:off x="6608025" y="4044788"/>
              <a:ext cx="243400" cy="384175"/>
            </a:xfrm>
            <a:custGeom>
              <a:rect b="b" l="l" r="r" t="t"/>
              <a:pathLst>
                <a:path extrusionOk="0" h="15367" w="9736">
                  <a:moveTo>
                    <a:pt x="8620" y="1"/>
                  </a:moveTo>
                  <a:cubicBezTo>
                    <a:pt x="8620" y="1"/>
                    <a:pt x="7449" y="185"/>
                    <a:pt x="6748" y="2188"/>
                  </a:cubicBezTo>
                  <a:cubicBezTo>
                    <a:pt x="6049" y="4191"/>
                    <a:pt x="4481" y="9523"/>
                    <a:pt x="4481" y="9523"/>
                  </a:cubicBezTo>
                  <a:lnTo>
                    <a:pt x="1927" y="3391"/>
                  </a:lnTo>
                  <a:cubicBezTo>
                    <a:pt x="1884" y="3287"/>
                    <a:pt x="1935" y="3169"/>
                    <a:pt x="2040" y="3128"/>
                  </a:cubicBezTo>
                  <a:lnTo>
                    <a:pt x="2222" y="3059"/>
                  </a:lnTo>
                  <a:cubicBezTo>
                    <a:pt x="2394" y="2993"/>
                    <a:pt x="2501" y="2820"/>
                    <a:pt x="2482" y="2636"/>
                  </a:cubicBezTo>
                  <a:lnTo>
                    <a:pt x="2359" y="1421"/>
                  </a:lnTo>
                  <a:cubicBezTo>
                    <a:pt x="2342" y="1244"/>
                    <a:pt x="2193" y="1116"/>
                    <a:pt x="2023" y="1116"/>
                  </a:cubicBezTo>
                  <a:cubicBezTo>
                    <a:pt x="2000" y="1116"/>
                    <a:pt x="1976" y="1118"/>
                    <a:pt x="1952" y="1123"/>
                  </a:cubicBezTo>
                  <a:lnTo>
                    <a:pt x="1725" y="1172"/>
                  </a:lnTo>
                  <a:lnTo>
                    <a:pt x="1613" y="758"/>
                  </a:lnTo>
                  <a:cubicBezTo>
                    <a:pt x="1573" y="607"/>
                    <a:pt x="1438" y="518"/>
                    <a:pt x="1299" y="518"/>
                  </a:cubicBezTo>
                  <a:cubicBezTo>
                    <a:pt x="1227" y="518"/>
                    <a:pt x="1154" y="542"/>
                    <a:pt x="1092" y="593"/>
                  </a:cubicBezTo>
                  <a:lnTo>
                    <a:pt x="201" y="1335"/>
                  </a:lnTo>
                  <a:cubicBezTo>
                    <a:pt x="60" y="1452"/>
                    <a:pt x="1" y="1640"/>
                    <a:pt x="47" y="1816"/>
                  </a:cubicBezTo>
                  <a:lnTo>
                    <a:pt x="89" y="1970"/>
                  </a:lnTo>
                  <a:lnTo>
                    <a:pt x="396" y="3472"/>
                  </a:lnTo>
                  <a:cubicBezTo>
                    <a:pt x="396" y="3472"/>
                    <a:pt x="975" y="9590"/>
                    <a:pt x="1355" y="12178"/>
                  </a:cubicBezTo>
                  <a:cubicBezTo>
                    <a:pt x="1721" y="14669"/>
                    <a:pt x="2992" y="15366"/>
                    <a:pt x="4377" y="15366"/>
                  </a:cubicBezTo>
                  <a:cubicBezTo>
                    <a:pt x="4431" y="15366"/>
                    <a:pt x="4486" y="15365"/>
                    <a:pt x="4540" y="15363"/>
                  </a:cubicBezTo>
                  <a:cubicBezTo>
                    <a:pt x="5989" y="15309"/>
                    <a:pt x="7198" y="14260"/>
                    <a:pt x="7924" y="12069"/>
                  </a:cubicBezTo>
                  <a:cubicBezTo>
                    <a:pt x="8649" y="9879"/>
                    <a:pt x="9735" y="5716"/>
                    <a:pt x="9735" y="5716"/>
                  </a:cubicBezTo>
                  <a:lnTo>
                    <a:pt x="8620" y="1"/>
                  </a:ln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69"/>
            <p:cNvSpPr/>
            <p:nvPr/>
          </p:nvSpPr>
          <p:spPr>
            <a:xfrm>
              <a:off x="6774625" y="4044788"/>
              <a:ext cx="76800" cy="205075"/>
            </a:xfrm>
            <a:custGeom>
              <a:rect b="b" l="l" r="r" t="t"/>
              <a:pathLst>
                <a:path extrusionOk="0" h="8203" w="3072">
                  <a:moveTo>
                    <a:pt x="1956" y="1"/>
                  </a:moveTo>
                  <a:cubicBezTo>
                    <a:pt x="1956" y="1"/>
                    <a:pt x="785" y="185"/>
                    <a:pt x="84" y="2188"/>
                  </a:cubicBezTo>
                  <a:cubicBezTo>
                    <a:pt x="58" y="2263"/>
                    <a:pt x="30" y="2345"/>
                    <a:pt x="1" y="2430"/>
                  </a:cubicBezTo>
                  <a:cubicBezTo>
                    <a:pt x="336" y="3771"/>
                    <a:pt x="246" y="5983"/>
                    <a:pt x="712" y="7504"/>
                  </a:cubicBezTo>
                  <a:cubicBezTo>
                    <a:pt x="855" y="7970"/>
                    <a:pt x="1255" y="8203"/>
                    <a:pt x="1654" y="8203"/>
                  </a:cubicBezTo>
                  <a:cubicBezTo>
                    <a:pt x="2062" y="8203"/>
                    <a:pt x="2468" y="7960"/>
                    <a:pt x="2599" y="7479"/>
                  </a:cubicBezTo>
                  <a:cubicBezTo>
                    <a:pt x="2878" y="6458"/>
                    <a:pt x="3071" y="5716"/>
                    <a:pt x="3071" y="5716"/>
                  </a:cubicBezTo>
                  <a:lnTo>
                    <a:pt x="1956"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69"/>
            <p:cNvSpPr/>
            <p:nvPr/>
          </p:nvSpPr>
          <p:spPr>
            <a:xfrm>
              <a:off x="6958925" y="3571663"/>
              <a:ext cx="541950" cy="574275"/>
            </a:xfrm>
            <a:custGeom>
              <a:rect b="b" l="l" r="r" t="t"/>
              <a:pathLst>
                <a:path extrusionOk="0" h="22971" w="21678">
                  <a:moveTo>
                    <a:pt x="20061" y="0"/>
                  </a:moveTo>
                  <a:cubicBezTo>
                    <a:pt x="19974" y="0"/>
                    <a:pt x="19894" y="48"/>
                    <a:pt x="19855" y="128"/>
                  </a:cubicBezTo>
                  <a:cubicBezTo>
                    <a:pt x="19696" y="451"/>
                    <a:pt x="19340" y="1198"/>
                    <a:pt x="19273" y="1535"/>
                  </a:cubicBezTo>
                  <a:cubicBezTo>
                    <a:pt x="19230" y="1745"/>
                    <a:pt x="19154" y="2099"/>
                    <a:pt x="19086" y="2406"/>
                  </a:cubicBezTo>
                  <a:cubicBezTo>
                    <a:pt x="19004" y="2780"/>
                    <a:pt x="18765" y="3101"/>
                    <a:pt x="18428" y="3286"/>
                  </a:cubicBezTo>
                  <a:cubicBezTo>
                    <a:pt x="16899" y="4125"/>
                    <a:pt x="12431" y="6804"/>
                    <a:pt x="10546" y="10386"/>
                  </a:cubicBezTo>
                  <a:lnTo>
                    <a:pt x="2336" y="16229"/>
                  </a:lnTo>
                  <a:lnTo>
                    <a:pt x="0" y="20606"/>
                  </a:lnTo>
                  <a:lnTo>
                    <a:pt x="4296" y="22971"/>
                  </a:lnTo>
                  <a:lnTo>
                    <a:pt x="5255" y="22017"/>
                  </a:lnTo>
                  <a:lnTo>
                    <a:pt x="5707" y="20650"/>
                  </a:lnTo>
                  <a:lnTo>
                    <a:pt x="19486" y="4220"/>
                  </a:lnTo>
                  <a:cubicBezTo>
                    <a:pt x="19486" y="4220"/>
                    <a:pt x="19504" y="4223"/>
                    <a:pt x="19536" y="4223"/>
                  </a:cubicBezTo>
                  <a:cubicBezTo>
                    <a:pt x="19663" y="4223"/>
                    <a:pt x="20013" y="4180"/>
                    <a:pt x="20369" y="3755"/>
                  </a:cubicBezTo>
                  <a:cubicBezTo>
                    <a:pt x="20369" y="3755"/>
                    <a:pt x="20407" y="3766"/>
                    <a:pt x="20476" y="3766"/>
                  </a:cubicBezTo>
                  <a:cubicBezTo>
                    <a:pt x="20585" y="3766"/>
                    <a:pt x="20773" y="3738"/>
                    <a:pt x="21015" y="3590"/>
                  </a:cubicBezTo>
                  <a:cubicBezTo>
                    <a:pt x="21413" y="3347"/>
                    <a:pt x="21513" y="3096"/>
                    <a:pt x="21552" y="2756"/>
                  </a:cubicBezTo>
                  <a:cubicBezTo>
                    <a:pt x="21590" y="2416"/>
                    <a:pt x="21425" y="1603"/>
                    <a:pt x="21425" y="1603"/>
                  </a:cubicBezTo>
                  <a:cubicBezTo>
                    <a:pt x="21425" y="1603"/>
                    <a:pt x="21678" y="1321"/>
                    <a:pt x="21668" y="1011"/>
                  </a:cubicBezTo>
                  <a:cubicBezTo>
                    <a:pt x="21659" y="738"/>
                    <a:pt x="21390" y="563"/>
                    <a:pt x="21199" y="563"/>
                  </a:cubicBezTo>
                  <a:cubicBezTo>
                    <a:pt x="21172" y="563"/>
                    <a:pt x="21147" y="567"/>
                    <a:pt x="21124" y="574"/>
                  </a:cubicBezTo>
                  <a:cubicBezTo>
                    <a:pt x="20940" y="632"/>
                    <a:pt x="20009" y="1175"/>
                    <a:pt x="20009" y="1175"/>
                  </a:cubicBezTo>
                  <a:lnTo>
                    <a:pt x="20281" y="299"/>
                  </a:lnTo>
                  <a:cubicBezTo>
                    <a:pt x="20322" y="167"/>
                    <a:pt x="20239" y="29"/>
                    <a:pt x="20102" y="4"/>
                  </a:cubicBezTo>
                  <a:cubicBezTo>
                    <a:pt x="20088" y="1"/>
                    <a:pt x="20074" y="0"/>
                    <a:pt x="20061"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9"/>
            <p:cNvSpPr/>
            <p:nvPr/>
          </p:nvSpPr>
          <p:spPr>
            <a:xfrm>
              <a:off x="6958925" y="3943088"/>
              <a:ext cx="156725" cy="202850"/>
            </a:xfrm>
            <a:custGeom>
              <a:rect b="b" l="l" r="r" t="t"/>
              <a:pathLst>
                <a:path extrusionOk="0" h="8114" w="6269">
                  <a:moveTo>
                    <a:pt x="4264" y="0"/>
                  </a:moveTo>
                  <a:lnTo>
                    <a:pt x="2336" y="1372"/>
                  </a:lnTo>
                  <a:lnTo>
                    <a:pt x="0" y="5749"/>
                  </a:lnTo>
                  <a:lnTo>
                    <a:pt x="4296" y="8114"/>
                  </a:lnTo>
                  <a:lnTo>
                    <a:pt x="5255" y="7160"/>
                  </a:lnTo>
                  <a:lnTo>
                    <a:pt x="5707" y="5793"/>
                  </a:lnTo>
                  <a:lnTo>
                    <a:pt x="5719" y="5779"/>
                  </a:lnTo>
                  <a:cubicBezTo>
                    <a:pt x="6269" y="5123"/>
                    <a:pt x="5839" y="4130"/>
                    <a:pt x="4986" y="4067"/>
                  </a:cubicBezTo>
                  <a:cubicBezTo>
                    <a:pt x="4383" y="4021"/>
                    <a:pt x="3824" y="3894"/>
                    <a:pt x="3609" y="3332"/>
                  </a:cubicBezTo>
                  <a:cubicBezTo>
                    <a:pt x="3293" y="2513"/>
                    <a:pt x="3522" y="1154"/>
                    <a:pt x="4264"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9"/>
            <p:cNvSpPr/>
            <p:nvPr/>
          </p:nvSpPr>
          <p:spPr>
            <a:xfrm>
              <a:off x="6875775" y="3831288"/>
              <a:ext cx="104425" cy="201550"/>
            </a:xfrm>
            <a:custGeom>
              <a:rect b="b" l="l" r="r" t="t"/>
              <a:pathLst>
                <a:path extrusionOk="0" h="8062" w="4177">
                  <a:moveTo>
                    <a:pt x="2269" y="1"/>
                  </a:moveTo>
                  <a:lnTo>
                    <a:pt x="1" y="2124"/>
                  </a:lnTo>
                  <a:lnTo>
                    <a:pt x="254" y="4091"/>
                  </a:lnTo>
                  <a:lnTo>
                    <a:pt x="201" y="8061"/>
                  </a:lnTo>
                  <a:lnTo>
                    <a:pt x="3125" y="7470"/>
                  </a:lnTo>
                  <a:lnTo>
                    <a:pt x="3125" y="4683"/>
                  </a:lnTo>
                  <a:cubicBezTo>
                    <a:pt x="3125" y="4683"/>
                    <a:pt x="3862" y="4514"/>
                    <a:pt x="4018" y="4007"/>
                  </a:cubicBezTo>
                  <a:cubicBezTo>
                    <a:pt x="4176" y="3500"/>
                    <a:pt x="3741" y="2957"/>
                    <a:pt x="3476" y="2209"/>
                  </a:cubicBezTo>
                  <a:cubicBezTo>
                    <a:pt x="3753" y="809"/>
                    <a:pt x="2269" y="1"/>
                    <a:pt x="2269"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9"/>
            <p:cNvSpPr/>
            <p:nvPr/>
          </p:nvSpPr>
          <p:spPr>
            <a:xfrm>
              <a:off x="6822150" y="3791413"/>
              <a:ext cx="182775" cy="160975"/>
            </a:xfrm>
            <a:custGeom>
              <a:rect b="b" l="l" r="r" t="t"/>
              <a:pathLst>
                <a:path extrusionOk="0" h="6439" w="7311">
                  <a:moveTo>
                    <a:pt x="5053" y="1"/>
                  </a:moveTo>
                  <a:cubicBezTo>
                    <a:pt x="4330" y="1"/>
                    <a:pt x="3660" y="571"/>
                    <a:pt x="3340" y="884"/>
                  </a:cubicBezTo>
                  <a:cubicBezTo>
                    <a:pt x="2845" y="1366"/>
                    <a:pt x="3017" y="1358"/>
                    <a:pt x="1509" y="1974"/>
                  </a:cubicBezTo>
                  <a:cubicBezTo>
                    <a:pt x="0" y="2588"/>
                    <a:pt x="419" y="4203"/>
                    <a:pt x="851" y="4951"/>
                  </a:cubicBezTo>
                  <a:cubicBezTo>
                    <a:pt x="1359" y="5835"/>
                    <a:pt x="2118" y="6439"/>
                    <a:pt x="2335" y="6439"/>
                  </a:cubicBezTo>
                  <a:cubicBezTo>
                    <a:pt x="2362" y="6439"/>
                    <a:pt x="2381" y="6429"/>
                    <a:pt x="2389" y="6410"/>
                  </a:cubicBezTo>
                  <a:lnTo>
                    <a:pt x="2822" y="3972"/>
                  </a:lnTo>
                  <a:cubicBezTo>
                    <a:pt x="3518" y="3719"/>
                    <a:pt x="3883" y="2780"/>
                    <a:pt x="4021" y="2326"/>
                  </a:cubicBezTo>
                  <a:cubicBezTo>
                    <a:pt x="4055" y="2217"/>
                    <a:pt x="4155" y="2147"/>
                    <a:pt x="4261" y="2147"/>
                  </a:cubicBezTo>
                  <a:cubicBezTo>
                    <a:pt x="4297" y="2147"/>
                    <a:pt x="4334" y="2156"/>
                    <a:pt x="4369" y="2174"/>
                  </a:cubicBezTo>
                  <a:cubicBezTo>
                    <a:pt x="5104" y="2550"/>
                    <a:pt x="5621" y="3804"/>
                    <a:pt x="5621" y="3804"/>
                  </a:cubicBezTo>
                  <a:cubicBezTo>
                    <a:pt x="5886" y="3333"/>
                    <a:pt x="7310" y="1982"/>
                    <a:pt x="6236" y="642"/>
                  </a:cubicBezTo>
                  <a:cubicBezTo>
                    <a:pt x="5858" y="170"/>
                    <a:pt x="5448" y="1"/>
                    <a:pt x="5053" y="1"/>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9"/>
            <p:cNvSpPr/>
            <p:nvPr/>
          </p:nvSpPr>
          <p:spPr>
            <a:xfrm>
              <a:off x="6903325" y="3941913"/>
              <a:ext cx="50625" cy="58700"/>
            </a:xfrm>
            <a:custGeom>
              <a:rect b="b" l="l" r="r" t="t"/>
              <a:pathLst>
                <a:path extrusionOk="0" h="2348" w="2025">
                  <a:moveTo>
                    <a:pt x="304" y="0"/>
                  </a:moveTo>
                  <a:cubicBezTo>
                    <a:pt x="136" y="0"/>
                    <a:pt x="1" y="192"/>
                    <a:pt x="103" y="363"/>
                  </a:cubicBezTo>
                  <a:cubicBezTo>
                    <a:pt x="298" y="685"/>
                    <a:pt x="632" y="867"/>
                    <a:pt x="766" y="1054"/>
                  </a:cubicBezTo>
                  <a:cubicBezTo>
                    <a:pt x="974" y="1343"/>
                    <a:pt x="1391" y="2312"/>
                    <a:pt x="2024" y="2348"/>
                  </a:cubicBezTo>
                  <a:lnTo>
                    <a:pt x="2024" y="257"/>
                  </a:lnTo>
                  <a:lnTo>
                    <a:pt x="2023" y="257"/>
                  </a:lnTo>
                  <a:cubicBezTo>
                    <a:pt x="1861" y="311"/>
                    <a:pt x="1692" y="335"/>
                    <a:pt x="1525" y="335"/>
                  </a:cubicBezTo>
                  <a:cubicBezTo>
                    <a:pt x="1119" y="335"/>
                    <a:pt x="718" y="198"/>
                    <a:pt x="419" y="31"/>
                  </a:cubicBezTo>
                  <a:cubicBezTo>
                    <a:pt x="381" y="10"/>
                    <a:pt x="342" y="0"/>
                    <a:pt x="304"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69"/>
            <p:cNvSpPr/>
            <p:nvPr/>
          </p:nvSpPr>
          <p:spPr>
            <a:xfrm>
              <a:off x="6750075" y="3840738"/>
              <a:ext cx="105525" cy="185675"/>
            </a:xfrm>
            <a:custGeom>
              <a:rect b="b" l="l" r="r" t="t"/>
              <a:pathLst>
                <a:path extrusionOk="0" h="7427" w="4221">
                  <a:moveTo>
                    <a:pt x="2979" y="0"/>
                  </a:moveTo>
                  <a:cubicBezTo>
                    <a:pt x="2700" y="0"/>
                    <a:pt x="2400" y="56"/>
                    <a:pt x="2109" y="214"/>
                  </a:cubicBezTo>
                  <a:cubicBezTo>
                    <a:pt x="1108" y="757"/>
                    <a:pt x="1228" y="1735"/>
                    <a:pt x="1421" y="2953"/>
                  </a:cubicBezTo>
                  <a:cubicBezTo>
                    <a:pt x="1614" y="4172"/>
                    <a:pt x="1418" y="4915"/>
                    <a:pt x="733" y="5426"/>
                  </a:cubicBezTo>
                  <a:cubicBezTo>
                    <a:pt x="181" y="5839"/>
                    <a:pt x="1" y="6464"/>
                    <a:pt x="59" y="7008"/>
                  </a:cubicBezTo>
                  <a:cubicBezTo>
                    <a:pt x="86" y="7264"/>
                    <a:pt x="305" y="7426"/>
                    <a:pt x="538" y="7426"/>
                  </a:cubicBezTo>
                  <a:cubicBezTo>
                    <a:pt x="631" y="7426"/>
                    <a:pt x="726" y="7400"/>
                    <a:pt x="811" y="7345"/>
                  </a:cubicBezTo>
                  <a:cubicBezTo>
                    <a:pt x="1140" y="7129"/>
                    <a:pt x="1632" y="6952"/>
                    <a:pt x="2121" y="6753"/>
                  </a:cubicBezTo>
                  <a:cubicBezTo>
                    <a:pt x="2953" y="6416"/>
                    <a:pt x="3533" y="5680"/>
                    <a:pt x="3207" y="4522"/>
                  </a:cubicBezTo>
                  <a:cubicBezTo>
                    <a:pt x="2881" y="3363"/>
                    <a:pt x="2832" y="3870"/>
                    <a:pt x="2724" y="3013"/>
                  </a:cubicBezTo>
                  <a:cubicBezTo>
                    <a:pt x="2637" y="2329"/>
                    <a:pt x="3582" y="2260"/>
                    <a:pt x="3966" y="2260"/>
                  </a:cubicBezTo>
                  <a:cubicBezTo>
                    <a:pt x="4063" y="2260"/>
                    <a:pt x="4124" y="2265"/>
                    <a:pt x="4124" y="2265"/>
                  </a:cubicBezTo>
                  <a:lnTo>
                    <a:pt x="4221" y="335"/>
                  </a:lnTo>
                  <a:cubicBezTo>
                    <a:pt x="4221" y="335"/>
                    <a:pt x="3662" y="0"/>
                    <a:pt x="2979" y="0"/>
                  </a:cubicBez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69"/>
            <p:cNvSpPr/>
            <p:nvPr/>
          </p:nvSpPr>
          <p:spPr>
            <a:xfrm>
              <a:off x="6867775" y="3859888"/>
              <a:ext cx="101075" cy="72200"/>
            </a:xfrm>
            <a:custGeom>
              <a:rect b="b" l="l" r="r" t="t"/>
              <a:pathLst>
                <a:path extrusionOk="0" h="2888" w="4043">
                  <a:moveTo>
                    <a:pt x="1513" y="1"/>
                  </a:moveTo>
                  <a:lnTo>
                    <a:pt x="0" y="1725"/>
                  </a:lnTo>
                  <a:lnTo>
                    <a:pt x="337" y="2887"/>
                  </a:lnTo>
                  <a:lnTo>
                    <a:pt x="748" y="2443"/>
                  </a:lnTo>
                  <a:cubicBezTo>
                    <a:pt x="1066" y="2101"/>
                    <a:pt x="1477" y="1861"/>
                    <a:pt x="1932" y="1753"/>
                  </a:cubicBezTo>
                  <a:lnTo>
                    <a:pt x="3284" y="1433"/>
                  </a:lnTo>
                  <a:lnTo>
                    <a:pt x="4042" y="44"/>
                  </a:lnTo>
                  <a:lnTo>
                    <a:pt x="151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9"/>
            <p:cNvSpPr/>
            <p:nvPr/>
          </p:nvSpPr>
          <p:spPr>
            <a:xfrm>
              <a:off x="6856925" y="3825263"/>
              <a:ext cx="30650" cy="80125"/>
            </a:xfrm>
            <a:custGeom>
              <a:rect b="b" l="l" r="r" t="t"/>
              <a:pathLst>
                <a:path extrusionOk="0" h="3205" w="1226">
                  <a:moveTo>
                    <a:pt x="1226" y="1"/>
                  </a:moveTo>
                  <a:lnTo>
                    <a:pt x="692" y="210"/>
                  </a:lnTo>
                  <a:cubicBezTo>
                    <a:pt x="640" y="231"/>
                    <a:pt x="598" y="270"/>
                    <a:pt x="575" y="321"/>
                  </a:cubicBezTo>
                  <a:cubicBezTo>
                    <a:pt x="441" y="625"/>
                    <a:pt x="0" y="1768"/>
                    <a:pt x="319" y="3204"/>
                  </a:cubicBezTo>
                  <a:lnTo>
                    <a:pt x="764" y="3079"/>
                  </a:lnTo>
                  <a:cubicBezTo>
                    <a:pt x="764" y="3079"/>
                    <a:pt x="423" y="1674"/>
                    <a:pt x="12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9"/>
            <p:cNvSpPr/>
            <p:nvPr/>
          </p:nvSpPr>
          <p:spPr>
            <a:xfrm>
              <a:off x="6802950" y="3977363"/>
              <a:ext cx="287350" cy="349725"/>
            </a:xfrm>
            <a:custGeom>
              <a:rect b="b" l="l" r="r" t="t"/>
              <a:pathLst>
                <a:path extrusionOk="0" h="13989" w="11494">
                  <a:moveTo>
                    <a:pt x="8575" y="1"/>
                  </a:moveTo>
                  <a:lnTo>
                    <a:pt x="8575" y="1"/>
                  </a:lnTo>
                  <a:cubicBezTo>
                    <a:pt x="7947" y="215"/>
                    <a:pt x="6210" y="1120"/>
                    <a:pt x="6210" y="1120"/>
                  </a:cubicBezTo>
                  <a:cubicBezTo>
                    <a:pt x="6210" y="1120"/>
                    <a:pt x="5975" y="1063"/>
                    <a:pt x="5556" y="1063"/>
                  </a:cubicBezTo>
                  <a:cubicBezTo>
                    <a:pt x="5208" y="1063"/>
                    <a:pt x="4732" y="1103"/>
                    <a:pt x="4159" y="1247"/>
                  </a:cubicBezTo>
                  <a:cubicBezTo>
                    <a:pt x="2929" y="1556"/>
                    <a:pt x="2527" y="1961"/>
                    <a:pt x="2527" y="1961"/>
                  </a:cubicBezTo>
                  <a:lnTo>
                    <a:pt x="1021" y="2593"/>
                  </a:lnTo>
                  <a:cubicBezTo>
                    <a:pt x="490" y="2815"/>
                    <a:pt x="188" y="3380"/>
                    <a:pt x="300" y="3945"/>
                  </a:cubicBezTo>
                  <a:lnTo>
                    <a:pt x="418" y="4541"/>
                  </a:lnTo>
                  <a:cubicBezTo>
                    <a:pt x="418" y="4541"/>
                    <a:pt x="1" y="5916"/>
                    <a:pt x="164" y="7093"/>
                  </a:cubicBezTo>
                  <a:cubicBezTo>
                    <a:pt x="376" y="8618"/>
                    <a:pt x="1485" y="9319"/>
                    <a:pt x="1485" y="9319"/>
                  </a:cubicBezTo>
                  <a:lnTo>
                    <a:pt x="1865" y="12613"/>
                  </a:lnTo>
                  <a:cubicBezTo>
                    <a:pt x="1269" y="12902"/>
                    <a:pt x="780" y="13989"/>
                    <a:pt x="1865" y="13989"/>
                  </a:cubicBezTo>
                  <a:lnTo>
                    <a:pt x="8689" y="13989"/>
                  </a:lnTo>
                  <a:cubicBezTo>
                    <a:pt x="10173" y="13989"/>
                    <a:pt x="10299" y="13808"/>
                    <a:pt x="10354" y="13446"/>
                  </a:cubicBezTo>
                  <a:cubicBezTo>
                    <a:pt x="10408" y="13084"/>
                    <a:pt x="9848" y="12667"/>
                    <a:pt x="9848" y="12667"/>
                  </a:cubicBezTo>
                  <a:lnTo>
                    <a:pt x="11494" y="5789"/>
                  </a:lnTo>
                  <a:lnTo>
                    <a:pt x="11494" y="5789"/>
                  </a:lnTo>
                  <a:cubicBezTo>
                    <a:pt x="11494" y="5789"/>
                    <a:pt x="11494" y="5789"/>
                    <a:pt x="11493" y="5789"/>
                  </a:cubicBezTo>
                  <a:cubicBezTo>
                    <a:pt x="11459" y="5789"/>
                    <a:pt x="10087" y="5778"/>
                    <a:pt x="9015" y="3961"/>
                  </a:cubicBezTo>
                  <a:cubicBezTo>
                    <a:pt x="8186" y="2557"/>
                    <a:pt x="8128" y="740"/>
                    <a:pt x="85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9"/>
            <p:cNvSpPr/>
            <p:nvPr/>
          </p:nvSpPr>
          <p:spPr>
            <a:xfrm>
              <a:off x="6948150" y="4154863"/>
              <a:ext cx="78525" cy="50350"/>
            </a:xfrm>
            <a:custGeom>
              <a:rect b="b" l="l" r="r" t="t"/>
              <a:pathLst>
                <a:path extrusionOk="0" h="2014" w="3141">
                  <a:moveTo>
                    <a:pt x="3129" y="0"/>
                  </a:moveTo>
                  <a:cubicBezTo>
                    <a:pt x="3126" y="4"/>
                    <a:pt x="2897" y="331"/>
                    <a:pt x="2398" y="739"/>
                  </a:cubicBezTo>
                  <a:cubicBezTo>
                    <a:pt x="1938" y="1116"/>
                    <a:pt x="1149" y="1640"/>
                    <a:pt x="1" y="2001"/>
                  </a:cubicBezTo>
                  <a:lnTo>
                    <a:pt x="4" y="2014"/>
                  </a:lnTo>
                  <a:cubicBezTo>
                    <a:pt x="1155" y="1652"/>
                    <a:pt x="1946" y="1126"/>
                    <a:pt x="2407" y="748"/>
                  </a:cubicBezTo>
                  <a:cubicBezTo>
                    <a:pt x="2906" y="340"/>
                    <a:pt x="3137" y="12"/>
                    <a:pt x="3140" y="9"/>
                  </a:cubicBezTo>
                  <a:lnTo>
                    <a:pt x="3129"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9"/>
            <p:cNvSpPr/>
            <p:nvPr/>
          </p:nvSpPr>
          <p:spPr>
            <a:xfrm>
              <a:off x="6941900" y="4243513"/>
              <a:ext cx="69550" cy="36475"/>
            </a:xfrm>
            <a:custGeom>
              <a:rect b="b" l="l" r="r" t="t"/>
              <a:pathLst>
                <a:path extrusionOk="0" h="1459" w="2782">
                  <a:moveTo>
                    <a:pt x="2776" y="0"/>
                  </a:moveTo>
                  <a:lnTo>
                    <a:pt x="0" y="1446"/>
                  </a:lnTo>
                  <a:lnTo>
                    <a:pt x="6" y="1458"/>
                  </a:lnTo>
                  <a:lnTo>
                    <a:pt x="2782" y="12"/>
                  </a:lnTo>
                  <a:lnTo>
                    <a:pt x="2776"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9"/>
            <p:cNvSpPr/>
            <p:nvPr/>
          </p:nvSpPr>
          <p:spPr>
            <a:xfrm>
              <a:off x="6623050" y="4073888"/>
              <a:ext cx="28200" cy="10450"/>
            </a:xfrm>
            <a:custGeom>
              <a:rect b="b" l="l" r="r" t="t"/>
              <a:pathLst>
                <a:path extrusionOk="0" h="418" w="1128">
                  <a:moveTo>
                    <a:pt x="1121" y="1"/>
                  </a:moveTo>
                  <a:lnTo>
                    <a:pt x="1" y="401"/>
                  </a:lnTo>
                  <a:lnTo>
                    <a:pt x="7" y="417"/>
                  </a:lnTo>
                  <a:lnTo>
                    <a:pt x="1128" y="16"/>
                  </a:lnTo>
                  <a:lnTo>
                    <a:pt x="1121"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69"/>
            <p:cNvSpPr/>
            <p:nvPr/>
          </p:nvSpPr>
          <p:spPr>
            <a:xfrm>
              <a:off x="6630550" y="4088713"/>
              <a:ext cx="37200" cy="10425"/>
            </a:xfrm>
            <a:custGeom>
              <a:rect b="b" l="l" r="r" t="t"/>
              <a:pathLst>
                <a:path extrusionOk="0" h="417" w="1488">
                  <a:moveTo>
                    <a:pt x="1484" y="0"/>
                  </a:moveTo>
                  <a:lnTo>
                    <a:pt x="0" y="400"/>
                  </a:lnTo>
                  <a:lnTo>
                    <a:pt x="6" y="417"/>
                  </a:lnTo>
                  <a:lnTo>
                    <a:pt x="1488" y="18"/>
                  </a:lnTo>
                  <a:lnTo>
                    <a:pt x="1484"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69"/>
            <p:cNvSpPr/>
            <p:nvPr/>
          </p:nvSpPr>
          <p:spPr>
            <a:xfrm>
              <a:off x="6640175" y="4103488"/>
              <a:ext cx="29625" cy="8375"/>
            </a:xfrm>
            <a:custGeom>
              <a:rect b="b" l="l" r="r" t="t"/>
              <a:pathLst>
                <a:path extrusionOk="0" h="335" w="1185">
                  <a:moveTo>
                    <a:pt x="1179" y="1"/>
                  </a:moveTo>
                  <a:lnTo>
                    <a:pt x="0" y="318"/>
                  </a:lnTo>
                  <a:lnTo>
                    <a:pt x="6" y="335"/>
                  </a:lnTo>
                  <a:lnTo>
                    <a:pt x="1184" y="17"/>
                  </a:lnTo>
                  <a:lnTo>
                    <a:pt x="1179"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9"/>
            <p:cNvSpPr/>
            <p:nvPr/>
          </p:nvSpPr>
          <p:spPr>
            <a:xfrm>
              <a:off x="6719775" y="4282888"/>
              <a:ext cx="31175" cy="62350"/>
            </a:xfrm>
            <a:custGeom>
              <a:rect b="b" l="l" r="r" t="t"/>
              <a:pathLst>
                <a:path extrusionOk="0" h="2494" w="1247">
                  <a:moveTo>
                    <a:pt x="16" y="1"/>
                  </a:moveTo>
                  <a:lnTo>
                    <a:pt x="0" y="8"/>
                  </a:lnTo>
                  <a:lnTo>
                    <a:pt x="1231" y="2493"/>
                  </a:lnTo>
                  <a:lnTo>
                    <a:pt x="1247" y="2486"/>
                  </a:lnTo>
                  <a:lnTo>
                    <a:pt x="16"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9"/>
            <p:cNvSpPr/>
            <p:nvPr/>
          </p:nvSpPr>
          <p:spPr>
            <a:xfrm>
              <a:off x="7464675" y="3560338"/>
              <a:ext cx="76775" cy="102325"/>
            </a:xfrm>
            <a:custGeom>
              <a:rect b="b" l="l" r="r" t="t"/>
              <a:pathLst>
                <a:path extrusionOk="0" h="4093" w="3071">
                  <a:moveTo>
                    <a:pt x="2724" y="1"/>
                  </a:moveTo>
                  <a:cubicBezTo>
                    <a:pt x="2671" y="1"/>
                    <a:pt x="2617" y="13"/>
                    <a:pt x="2566" y="41"/>
                  </a:cubicBezTo>
                  <a:lnTo>
                    <a:pt x="534" y="1279"/>
                  </a:lnTo>
                  <a:cubicBezTo>
                    <a:pt x="403" y="1350"/>
                    <a:pt x="341" y="1502"/>
                    <a:pt x="383" y="1645"/>
                  </a:cubicBezTo>
                  <a:lnTo>
                    <a:pt x="446" y="1852"/>
                  </a:lnTo>
                  <a:cubicBezTo>
                    <a:pt x="471" y="1937"/>
                    <a:pt x="439" y="2028"/>
                    <a:pt x="366" y="2079"/>
                  </a:cubicBezTo>
                  <a:lnTo>
                    <a:pt x="230" y="2174"/>
                  </a:lnTo>
                  <a:cubicBezTo>
                    <a:pt x="73" y="2284"/>
                    <a:pt x="0" y="2479"/>
                    <a:pt x="48" y="2664"/>
                  </a:cubicBezTo>
                  <a:lnTo>
                    <a:pt x="346" y="3836"/>
                  </a:lnTo>
                  <a:cubicBezTo>
                    <a:pt x="386" y="3996"/>
                    <a:pt x="528" y="4092"/>
                    <a:pt x="676" y="4092"/>
                  </a:cubicBezTo>
                  <a:cubicBezTo>
                    <a:pt x="749" y="4092"/>
                    <a:pt x="823" y="4069"/>
                    <a:pt x="887" y="4017"/>
                  </a:cubicBezTo>
                  <a:lnTo>
                    <a:pt x="1083" y="3860"/>
                  </a:lnTo>
                  <a:cubicBezTo>
                    <a:pt x="1306" y="3681"/>
                    <a:pt x="1430" y="3406"/>
                    <a:pt x="1416" y="3120"/>
                  </a:cubicBezTo>
                  <a:lnTo>
                    <a:pt x="1351" y="1804"/>
                  </a:lnTo>
                  <a:cubicBezTo>
                    <a:pt x="1347" y="1719"/>
                    <a:pt x="1385" y="1638"/>
                    <a:pt x="1453" y="1585"/>
                  </a:cubicBezTo>
                  <a:lnTo>
                    <a:pt x="2926" y="599"/>
                  </a:lnTo>
                  <a:cubicBezTo>
                    <a:pt x="3022" y="526"/>
                    <a:pt x="3071" y="406"/>
                    <a:pt x="3054" y="286"/>
                  </a:cubicBezTo>
                  <a:cubicBezTo>
                    <a:pt x="3029" y="115"/>
                    <a:pt x="2882" y="1"/>
                    <a:pt x="2724"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9"/>
            <p:cNvSpPr/>
            <p:nvPr/>
          </p:nvSpPr>
          <p:spPr>
            <a:xfrm>
              <a:off x="7475375" y="3601563"/>
              <a:ext cx="19500" cy="9000"/>
            </a:xfrm>
            <a:custGeom>
              <a:rect b="b" l="l" r="r" t="t"/>
              <a:pathLst>
                <a:path extrusionOk="0" h="360" w="780">
                  <a:moveTo>
                    <a:pt x="773" y="0"/>
                  </a:moveTo>
                  <a:lnTo>
                    <a:pt x="1" y="344"/>
                  </a:lnTo>
                  <a:lnTo>
                    <a:pt x="8" y="360"/>
                  </a:lnTo>
                  <a:lnTo>
                    <a:pt x="779" y="16"/>
                  </a:lnTo>
                  <a:lnTo>
                    <a:pt x="773"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9"/>
            <p:cNvSpPr/>
            <p:nvPr/>
          </p:nvSpPr>
          <p:spPr>
            <a:xfrm>
              <a:off x="7468025" y="3618988"/>
              <a:ext cx="26925" cy="17050"/>
            </a:xfrm>
            <a:custGeom>
              <a:rect b="b" l="l" r="r" t="t"/>
              <a:pathLst>
                <a:path extrusionOk="0" h="682" w="1077">
                  <a:moveTo>
                    <a:pt x="1067" y="1"/>
                  </a:moveTo>
                  <a:lnTo>
                    <a:pt x="1" y="667"/>
                  </a:lnTo>
                  <a:lnTo>
                    <a:pt x="10" y="682"/>
                  </a:lnTo>
                  <a:lnTo>
                    <a:pt x="1077" y="15"/>
                  </a:lnTo>
                  <a:lnTo>
                    <a:pt x="1067"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69"/>
            <p:cNvSpPr/>
            <p:nvPr/>
          </p:nvSpPr>
          <p:spPr>
            <a:xfrm>
              <a:off x="7471700" y="3633388"/>
              <a:ext cx="26925" cy="17075"/>
            </a:xfrm>
            <a:custGeom>
              <a:rect b="b" l="l" r="r" t="t"/>
              <a:pathLst>
                <a:path extrusionOk="0" h="683" w="1077">
                  <a:moveTo>
                    <a:pt x="1067" y="0"/>
                  </a:moveTo>
                  <a:lnTo>
                    <a:pt x="1" y="668"/>
                  </a:lnTo>
                  <a:lnTo>
                    <a:pt x="10" y="683"/>
                  </a:lnTo>
                  <a:lnTo>
                    <a:pt x="1077" y="16"/>
                  </a:lnTo>
                  <a:lnTo>
                    <a:pt x="1067"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69"/>
            <p:cNvSpPr/>
            <p:nvPr/>
          </p:nvSpPr>
          <p:spPr>
            <a:xfrm>
              <a:off x="6896850" y="3843513"/>
              <a:ext cx="96125" cy="59525"/>
            </a:xfrm>
            <a:custGeom>
              <a:rect b="b" l="l" r="r" t="t"/>
              <a:pathLst>
                <a:path extrusionOk="0" h="2381" w="3845">
                  <a:moveTo>
                    <a:pt x="2991" y="1"/>
                  </a:moveTo>
                  <a:cubicBezTo>
                    <a:pt x="2950" y="1"/>
                    <a:pt x="2909" y="6"/>
                    <a:pt x="2869" y="15"/>
                  </a:cubicBezTo>
                  <a:lnTo>
                    <a:pt x="502" y="589"/>
                  </a:lnTo>
                  <a:cubicBezTo>
                    <a:pt x="180" y="666"/>
                    <a:pt x="0" y="1031"/>
                    <a:pt x="100" y="1404"/>
                  </a:cubicBezTo>
                  <a:lnTo>
                    <a:pt x="213" y="1832"/>
                  </a:lnTo>
                  <a:cubicBezTo>
                    <a:pt x="300" y="2157"/>
                    <a:pt x="570" y="2380"/>
                    <a:pt x="851" y="2380"/>
                  </a:cubicBezTo>
                  <a:cubicBezTo>
                    <a:pt x="892" y="2380"/>
                    <a:pt x="933" y="2375"/>
                    <a:pt x="975" y="2365"/>
                  </a:cubicBezTo>
                  <a:lnTo>
                    <a:pt x="3342" y="1793"/>
                  </a:lnTo>
                  <a:cubicBezTo>
                    <a:pt x="3663" y="1715"/>
                    <a:pt x="3844" y="1350"/>
                    <a:pt x="3745" y="977"/>
                  </a:cubicBezTo>
                  <a:lnTo>
                    <a:pt x="3630" y="550"/>
                  </a:lnTo>
                  <a:cubicBezTo>
                    <a:pt x="3545" y="225"/>
                    <a:pt x="3273" y="1"/>
                    <a:pt x="299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9"/>
            <p:cNvSpPr/>
            <p:nvPr/>
          </p:nvSpPr>
          <p:spPr>
            <a:xfrm>
              <a:off x="6926225" y="3866663"/>
              <a:ext cx="37325" cy="13250"/>
            </a:xfrm>
            <a:custGeom>
              <a:rect b="b" l="l" r="r" t="t"/>
              <a:pathLst>
                <a:path extrusionOk="0" h="530" w="1493">
                  <a:moveTo>
                    <a:pt x="1374" y="0"/>
                  </a:moveTo>
                  <a:cubicBezTo>
                    <a:pt x="1367" y="0"/>
                    <a:pt x="1361" y="1"/>
                    <a:pt x="1354" y="3"/>
                  </a:cubicBezTo>
                  <a:lnTo>
                    <a:pt x="82" y="310"/>
                  </a:lnTo>
                  <a:cubicBezTo>
                    <a:pt x="30" y="323"/>
                    <a:pt x="1" y="381"/>
                    <a:pt x="18" y="442"/>
                  </a:cubicBezTo>
                  <a:cubicBezTo>
                    <a:pt x="31" y="493"/>
                    <a:pt x="75" y="530"/>
                    <a:pt x="120" y="530"/>
                  </a:cubicBezTo>
                  <a:cubicBezTo>
                    <a:pt x="126" y="530"/>
                    <a:pt x="133" y="529"/>
                    <a:pt x="139" y="527"/>
                  </a:cubicBezTo>
                  <a:lnTo>
                    <a:pt x="1412" y="219"/>
                  </a:lnTo>
                  <a:cubicBezTo>
                    <a:pt x="1464" y="207"/>
                    <a:pt x="1493" y="149"/>
                    <a:pt x="1477" y="88"/>
                  </a:cubicBezTo>
                  <a:cubicBezTo>
                    <a:pt x="1463" y="36"/>
                    <a:pt x="1419" y="0"/>
                    <a:pt x="13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9"/>
            <p:cNvSpPr/>
            <p:nvPr/>
          </p:nvSpPr>
          <p:spPr>
            <a:xfrm>
              <a:off x="6864800" y="3889538"/>
              <a:ext cx="27075" cy="43950"/>
            </a:xfrm>
            <a:custGeom>
              <a:rect b="b" l="l" r="r" t="t"/>
              <a:pathLst>
                <a:path extrusionOk="0" h="1758" w="1083">
                  <a:moveTo>
                    <a:pt x="348" y="1"/>
                  </a:moveTo>
                  <a:cubicBezTo>
                    <a:pt x="328" y="1"/>
                    <a:pt x="307" y="2"/>
                    <a:pt x="286" y="5"/>
                  </a:cubicBezTo>
                  <a:lnTo>
                    <a:pt x="1" y="43"/>
                  </a:lnTo>
                  <a:lnTo>
                    <a:pt x="234" y="1757"/>
                  </a:lnTo>
                  <a:lnTo>
                    <a:pt x="519" y="1718"/>
                  </a:lnTo>
                  <a:cubicBezTo>
                    <a:pt x="859" y="1672"/>
                    <a:pt x="1082" y="1251"/>
                    <a:pt x="1018" y="778"/>
                  </a:cubicBezTo>
                  <a:cubicBezTo>
                    <a:pt x="957" y="333"/>
                    <a:pt x="665" y="1"/>
                    <a:pt x="34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9"/>
            <p:cNvSpPr/>
            <p:nvPr/>
          </p:nvSpPr>
          <p:spPr>
            <a:xfrm>
              <a:off x="6850700" y="3890513"/>
              <a:ext cx="34025" cy="43075"/>
            </a:xfrm>
            <a:custGeom>
              <a:rect b="b" l="l" r="r" t="t"/>
              <a:pathLst>
                <a:path extrusionOk="0" h="1723" w="1361">
                  <a:moveTo>
                    <a:pt x="625" y="0"/>
                  </a:moveTo>
                  <a:cubicBezTo>
                    <a:pt x="605" y="0"/>
                    <a:pt x="585" y="1"/>
                    <a:pt x="565" y="4"/>
                  </a:cubicBezTo>
                  <a:cubicBezTo>
                    <a:pt x="225" y="51"/>
                    <a:pt x="1" y="472"/>
                    <a:pt x="65" y="945"/>
                  </a:cubicBezTo>
                  <a:cubicBezTo>
                    <a:pt x="126" y="1389"/>
                    <a:pt x="419" y="1722"/>
                    <a:pt x="736" y="1722"/>
                  </a:cubicBezTo>
                  <a:cubicBezTo>
                    <a:pt x="757" y="1722"/>
                    <a:pt x="777" y="1721"/>
                    <a:pt x="798" y="1718"/>
                  </a:cubicBezTo>
                  <a:cubicBezTo>
                    <a:pt x="1137" y="1672"/>
                    <a:pt x="1360" y="1250"/>
                    <a:pt x="1296" y="777"/>
                  </a:cubicBezTo>
                  <a:cubicBezTo>
                    <a:pt x="1236" y="333"/>
                    <a:pt x="942" y="0"/>
                    <a:pt x="6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0" name="Google Shape;1160;p6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161" name="Shape 1161"/>
        <p:cNvGrpSpPr/>
        <p:nvPr/>
      </p:nvGrpSpPr>
      <p:grpSpPr>
        <a:xfrm>
          <a:off x="0" y="0"/>
          <a:ext cx="0" cy="0"/>
          <a:chOff x="0" y="0"/>
          <a:chExt cx="0" cy="0"/>
        </a:xfrm>
      </p:grpSpPr>
      <p:sp>
        <p:nvSpPr>
          <p:cNvPr id="1162" name="Google Shape;1162;p70"/>
          <p:cNvSpPr/>
          <p:nvPr/>
        </p:nvSpPr>
        <p:spPr>
          <a:xfrm>
            <a:off x="425350" y="1208925"/>
            <a:ext cx="8277900" cy="35820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70"/>
          <p:cNvSpPr/>
          <p:nvPr/>
        </p:nvSpPr>
        <p:spPr>
          <a:xfrm>
            <a:off x="-27975" y="-33575"/>
            <a:ext cx="9218100" cy="1180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4" name="Google Shape;1164;p70"/>
          <p:cNvGrpSpPr/>
          <p:nvPr/>
        </p:nvGrpSpPr>
        <p:grpSpPr>
          <a:xfrm>
            <a:off x="6092400" y="684900"/>
            <a:ext cx="2331600" cy="274500"/>
            <a:chOff x="720000" y="540000"/>
            <a:chExt cx="2331600" cy="274500"/>
          </a:xfrm>
        </p:grpSpPr>
        <p:sp>
          <p:nvSpPr>
            <p:cNvPr id="1165" name="Google Shape;1165;p70"/>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6" name="Google Shape;1166;p70"/>
            <p:cNvGrpSpPr/>
            <p:nvPr/>
          </p:nvGrpSpPr>
          <p:grpSpPr>
            <a:xfrm>
              <a:off x="2783393" y="590851"/>
              <a:ext cx="173819" cy="172772"/>
              <a:chOff x="1979925" y="448850"/>
              <a:chExt cx="79500" cy="79025"/>
            </a:xfrm>
          </p:grpSpPr>
          <p:sp>
            <p:nvSpPr>
              <p:cNvPr id="1167" name="Google Shape;1167;p70"/>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70"/>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69" name="Google Shape;1169;p7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bg>
      <p:bgPr>
        <a:solidFill>
          <a:schemeClr val="accent3"/>
        </a:solidFill>
      </p:bgPr>
    </p:bg>
    <p:spTree>
      <p:nvGrpSpPr>
        <p:cNvPr id="1170" name="Shape 1170"/>
        <p:cNvGrpSpPr/>
        <p:nvPr/>
      </p:nvGrpSpPr>
      <p:grpSpPr>
        <a:xfrm>
          <a:off x="0" y="0"/>
          <a:ext cx="0" cy="0"/>
          <a:chOff x="0" y="0"/>
          <a:chExt cx="0" cy="0"/>
        </a:xfrm>
      </p:grpSpPr>
      <p:sp>
        <p:nvSpPr>
          <p:cNvPr id="1171" name="Google Shape;1171;p71"/>
          <p:cNvSpPr/>
          <p:nvPr/>
        </p:nvSpPr>
        <p:spPr>
          <a:xfrm rot="-6289639">
            <a:off x="-818352" y="-1831927"/>
            <a:ext cx="8684256" cy="8921804"/>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 name="Google Shape;1172;p71"/>
          <p:cNvGrpSpPr/>
          <p:nvPr/>
        </p:nvGrpSpPr>
        <p:grpSpPr>
          <a:xfrm>
            <a:off x="6092400" y="684900"/>
            <a:ext cx="2331600" cy="274500"/>
            <a:chOff x="720000" y="540000"/>
            <a:chExt cx="2331600" cy="274500"/>
          </a:xfrm>
        </p:grpSpPr>
        <p:sp>
          <p:nvSpPr>
            <p:cNvPr id="1173" name="Google Shape;1173;p71"/>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4" name="Google Shape;1174;p71"/>
            <p:cNvGrpSpPr/>
            <p:nvPr/>
          </p:nvGrpSpPr>
          <p:grpSpPr>
            <a:xfrm>
              <a:off x="2783393" y="590851"/>
              <a:ext cx="173819" cy="172772"/>
              <a:chOff x="1979925" y="448850"/>
              <a:chExt cx="79500" cy="79025"/>
            </a:xfrm>
          </p:grpSpPr>
          <p:sp>
            <p:nvSpPr>
              <p:cNvPr id="1175" name="Google Shape;1175;p71"/>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71"/>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177" name="Google Shape;1177;p71"/>
          <p:cNvPicPr preferRelativeResize="0"/>
          <p:nvPr/>
        </p:nvPicPr>
        <p:blipFill>
          <a:blip r:embed="rId2">
            <a:alphaModFix/>
          </a:blip>
          <a:stretch>
            <a:fillRect/>
          </a:stretch>
        </p:blipFill>
        <p:spPr>
          <a:xfrm rot="-2051358">
            <a:off x="6532692" y="2853255"/>
            <a:ext cx="3915965" cy="3808885"/>
          </a:xfrm>
          <a:prstGeom prst="rect">
            <a:avLst/>
          </a:prstGeom>
          <a:noFill/>
          <a:ln>
            <a:noFill/>
          </a:ln>
        </p:spPr>
      </p:pic>
      <p:sp>
        <p:nvSpPr>
          <p:cNvPr id="1178" name="Google Shape;1178;p7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18" name="Shape 118"/>
        <p:cNvGrpSpPr/>
        <p:nvPr/>
      </p:nvGrpSpPr>
      <p:grpSpPr>
        <a:xfrm>
          <a:off x="0" y="0"/>
          <a:ext cx="0" cy="0"/>
          <a:chOff x="0" y="0"/>
          <a:chExt cx="0" cy="0"/>
        </a:xfrm>
      </p:grpSpPr>
      <p:sp>
        <p:nvSpPr>
          <p:cNvPr id="119" name="Google Shape;119;p8"/>
          <p:cNvSpPr/>
          <p:nvPr/>
        </p:nvSpPr>
        <p:spPr>
          <a:xfrm rot="5400000">
            <a:off x="2417235" y="-1004959"/>
            <a:ext cx="6203429" cy="8213345"/>
          </a:xfrm>
          <a:custGeom>
            <a:rect b="b" l="l" r="r" t="t"/>
            <a:pathLst>
              <a:path extrusionOk="0" h="29414" w="22216">
                <a:moveTo>
                  <a:pt x="12843" y="1"/>
                </a:moveTo>
                <a:cubicBezTo>
                  <a:pt x="12808" y="1"/>
                  <a:pt x="12774" y="1"/>
                  <a:pt x="12739" y="2"/>
                </a:cubicBezTo>
                <a:cubicBezTo>
                  <a:pt x="10638" y="19"/>
                  <a:pt x="8555" y="1199"/>
                  <a:pt x="6914" y="2638"/>
                </a:cubicBezTo>
                <a:cubicBezTo>
                  <a:pt x="5254" y="4076"/>
                  <a:pt x="4057" y="5772"/>
                  <a:pt x="2730" y="7578"/>
                </a:cubicBezTo>
                <a:cubicBezTo>
                  <a:pt x="1420" y="9385"/>
                  <a:pt x="0" y="11283"/>
                  <a:pt x="333" y="12980"/>
                </a:cubicBezTo>
                <a:cubicBezTo>
                  <a:pt x="683" y="14694"/>
                  <a:pt x="2785" y="16206"/>
                  <a:pt x="3725" y="18658"/>
                </a:cubicBezTo>
                <a:cubicBezTo>
                  <a:pt x="4664" y="21110"/>
                  <a:pt x="4443" y="24502"/>
                  <a:pt x="5753" y="26659"/>
                </a:cubicBezTo>
                <a:cubicBezTo>
                  <a:pt x="6854" y="28474"/>
                  <a:pt x="9026" y="29414"/>
                  <a:pt x="11235" y="29414"/>
                </a:cubicBezTo>
                <a:cubicBezTo>
                  <a:pt x="11652" y="29414"/>
                  <a:pt x="12069" y="29380"/>
                  <a:pt x="12481" y="29313"/>
                </a:cubicBezTo>
                <a:cubicBezTo>
                  <a:pt x="15062" y="28889"/>
                  <a:pt x="17404" y="27101"/>
                  <a:pt x="18436" y="24797"/>
                </a:cubicBezTo>
                <a:cubicBezTo>
                  <a:pt x="19469" y="22473"/>
                  <a:pt x="19192" y="19616"/>
                  <a:pt x="19395" y="17607"/>
                </a:cubicBezTo>
                <a:cubicBezTo>
                  <a:pt x="19597" y="15579"/>
                  <a:pt x="20280" y="14380"/>
                  <a:pt x="20925" y="12814"/>
                </a:cubicBezTo>
                <a:cubicBezTo>
                  <a:pt x="21571" y="11228"/>
                  <a:pt x="22215" y="9292"/>
                  <a:pt x="21902" y="7449"/>
                </a:cubicBezTo>
                <a:cubicBezTo>
                  <a:pt x="21588" y="5606"/>
                  <a:pt x="20335" y="3891"/>
                  <a:pt x="18657" y="2471"/>
                </a:cubicBezTo>
                <a:cubicBezTo>
                  <a:pt x="16989" y="1093"/>
                  <a:pt x="14911" y="1"/>
                  <a:pt x="128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txBox="1"/>
          <p:nvPr>
            <p:ph type="title"/>
          </p:nvPr>
        </p:nvSpPr>
        <p:spPr>
          <a:xfrm>
            <a:off x="1956675" y="1791563"/>
            <a:ext cx="6305400" cy="2706000"/>
          </a:xfrm>
          <a:prstGeom prst="rect">
            <a:avLst/>
          </a:prstGeom>
        </p:spPr>
        <p:txBody>
          <a:bodyPr anchorCtr="0" anchor="ctr" bIns="91425" lIns="91425" spcFirstLastPara="1" rIns="91425" wrap="square" tIns="91425">
            <a:noAutofit/>
          </a:bodyPr>
          <a:lstStyle>
            <a:lvl1pPr lvl="0" algn="r">
              <a:spcBef>
                <a:spcPts val="0"/>
              </a:spcBef>
              <a:spcAft>
                <a:spcPts val="0"/>
              </a:spcAft>
              <a:buSzPts val="4800"/>
              <a:buNone/>
              <a:defRPr sz="90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21" name="Google Shape;121;p8"/>
          <p:cNvSpPr/>
          <p:nvPr/>
        </p:nvSpPr>
        <p:spPr>
          <a:xfrm flipH="1">
            <a:off x="871800" y="1138351"/>
            <a:ext cx="1434000" cy="1433400"/>
          </a:xfrm>
          <a:prstGeom prst="ellipse">
            <a:avLst/>
          </a:prstGeom>
          <a:gradFill>
            <a:gsLst>
              <a:gs pos="0">
                <a:schemeClr val="lt2"/>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 name="Google Shape;122;p8"/>
          <p:cNvGrpSpPr/>
          <p:nvPr/>
        </p:nvGrpSpPr>
        <p:grpSpPr>
          <a:xfrm>
            <a:off x="414802" y="1435747"/>
            <a:ext cx="2078283" cy="3707630"/>
            <a:chOff x="4158788" y="397050"/>
            <a:chExt cx="774150" cy="1381125"/>
          </a:xfrm>
        </p:grpSpPr>
        <p:sp>
          <p:nvSpPr>
            <p:cNvPr id="123" name="Google Shape;123;p8"/>
            <p:cNvSpPr/>
            <p:nvPr/>
          </p:nvSpPr>
          <p:spPr>
            <a:xfrm>
              <a:off x="4547563" y="397050"/>
              <a:ext cx="123400" cy="93550"/>
            </a:xfrm>
            <a:custGeom>
              <a:rect b="b" l="l" r="r" t="t"/>
              <a:pathLst>
                <a:path extrusionOk="0" h="3742" w="4936">
                  <a:moveTo>
                    <a:pt x="3536" y="1"/>
                  </a:moveTo>
                  <a:cubicBezTo>
                    <a:pt x="3244" y="1"/>
                    <a:pt x="2932" y="86"/>
                    <a:pt x="2645" y="276"/>
                  </a:cubicBezTo>
                  <a:cubicBezTo>
                    <a:pt x="2009" y="698"/>
                    <a:pt x="1753" y="860"/>
                    <a:pt x="1210" y="1117"/>
                  </a:cubicBezTo>
                  <a:cubicBezTo>
                    <a:pt x="666" y="1373"/>
                    <a:pt x="1" y="1689"/>
                    <a:pt x="21" y="2408"/>
                  </a:cubicBezTo>
                  <a:cubicBezTo>
                    <a:pt x="41" y="3129"/>
                    <a:pt x="810" y="3741"/>
                    <a:pt x="810" y="3741"/>
                  </a:cubicBezTo>
                  <a:lnTo>
                    <a:pt x="3629" y="2419"/>
                  </a:lnTo>
                  <a:cubicBezTo>
                    <a:pt x="3629" y="2419"/>
                    <a:pt x="3629" y="2419"/>
                    <a:pt x="3630" y="2419"/>
                  </a:cubicBezTo>
                  <a:cubicBezTo>
                    <a:pt x="3658" y="2419"/>
                    <a:pt x="4394" y="2409"/>
                    <a:pt x="4706" y="1352"/>
                  </a:cubicBezTo>
                  <a:cubicBezTo>
                    <a:pt x="4935" y="575"/>
                    <a:pt x="4298" y="1"/>
                    <a:pt x="3536" y="1"/>
                  </a:cubicBezTo>
                  <a:close/>
                </a:path>
              </a:pathLst>
            </a:custGeom>
            <a:solidFill>
              <a:srgbClr val="101A2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a:off x="4580488" y="1715850"/>
              <a:ext cx="188400" cy="62325"/>
            </a:xfrm>
            <a:custGeom>
              <a:rect b="b" l="l" r="r" t="t"/>
              <a:pathLst>
                <a:path extrusionOk="0" h="2493" w="7536">
                  <a:moveTo>
                    <a:pt x="970" y="0"/>
                  </a:moveTo>
                  <a:lnTo>
                    <a:pt x="1" y="2492"/>
                  </a:lnTo>
                  <a:lnTo>
                    <a:pt x="7520" y="2492"/>
                  </a:lnTo>
                  <a:cubicBezTo>
                    <a:pt x="7536" y="1277"/>
                    <a:pt x="4629" y="984"/>
                    <a:pt x="4629" y="984"/>
                  </a:cubicBezTo>
                  <a:lnTo>
                    <a:pt x="38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8"/>
            <p:cNvSpPr/>
            <p:nvPr/>
          </p:nvSpPr>
          <p:spPr>
            <a:xfrm>
              <a:off x="4580488" y="1764200"/>
              <a:ext cx="188075" cy="13950"/>
            </a:xfrm>
            <a:custGeom>
              <a:rect b="b" l="l" r="r" t="t"/>
              <a:pathLst>
                <a:path extrusionOk="0" h="558" w="7523">
                  <a:moveTo>
                    <a:pt x="217" y="0"/>
                  </a:moveTo>
                  <a:lnTo>
                    <a:pt x="1" y="557"/>
                  </a:lnTo>
                  <a:lnTo>
                    <a:pt x="7520" y="557"/>
                  </a:lnTo>
                  <a:cubicBezTo>
                    <a:pt x="7523" y="344"/>
                    <a:pt x="7434" y="160"/>
                    <a:pt x="7289"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8"/>
            <p:cNvSpPr/>
            <p:nvPr/>
          </p:nvSpPr>
          <p:spPr>
            <a:xfrm>
              <a:off x="4158788" y="1715850"/>
              <a:ext cx="188400" cy="62325"/>
            </a:xfrm>
            <a:custGeom>
              <a:rect b="b" l="l" r="r" t="t"/>
              <a:pathLst>
                <a:path extrusionOk="0" h="2493" w="7536">
                  <a:moveTo>
                    <a:pt x="969" y="0"/>
                  </a:moveTo>
                  <a:lnTo>
                    <a:pt x="1" y="2492"/>
                  </a:lnTo>
                  <a:lnTo>
                    <a:pt x="7520" y="2492"/>
                  </a:lnTo>
                  <a:cubicBezTo>
                    <a:pt x="7536" y="1277"/>
                    <a:pt x="4628" y="984"/>
                    <a:pt x="4628" y="984"/>
                  </a:cubicBezTo>
                  <a:lnTo>
                    <a:pt x="38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4158788" y="1764200"/>
              <a:ext cx="188075" cy="13950"/>
            </a:xfrm>
            <a:custGeom>
              <a:rect b="b" l="l" r="r" t="t"/>
              <a:pathLst>
                <a:path extrusionOk="0" h="558" w="7523">
                  <a:moveTo>
                    <a:pt x="217" y="0"/>
                  </a:moveTo>
                  <a:lnTo>
                    <a:pt x="1" y="557"/>
                  </a:lnTo>
                  <a:lnTo>
                    <a:pt x="7520" y="557"/>
                  </a:lnTo>
                  <a:cubicBezTo>
                    <a:pt x="7523" y="344"/>
                    <a:pt x="7434" y="160"/>
                    <a:pt x="7289" y="0"/>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8"/>
            <p:cNvSpPr/>
            <p:nvPr/>
          </p:nvSpPr>
          <p:spPr>
            <a:xfrm>
              <a:off x="4639438" y="710525"/>
              <a:ext cx="293500" cy="272775"/>
            </a:xfrm>
            <a:custGeom>
              <a:rect b="b" l="l" r="r" t="t"/>
              <a:pathLst>
                <a:path extrusionOk="0" h="10911" w="11740">
                  <a:moveTo>
                    <a:pt x="11232" y="1"/>
                  </a:moveTo>
                  <a:cubicBezTo>
                    <a:pt x="10931" y="1"/>
                    <a:pt x="10253" y="399"/>
                    <a:pt x="9960" y="746"/>
                  </a:cubicBezTo>
                  <a:cubicBezTo>
                    <a:pt x="9632" y="1136"/>
                    <a:pt x="9444" y="1891"/>
                    <a:pt x="9444" y="1891"/>
                  </a:cubicBezTo>
                  <a:lnTo>
                    <a:pt x="4486" y="5800"/>
                  </a:lnTo>
                  <a:lnTo>
                    <a:pt x="4670" y="4564"/>
                  </a:lnTo>
                  <a:lnTo>
                    <a:pt x="1056" y="4564"/>
                  </a:lnTo>
                  <a:cubicBezTo>
                    <a:pt x="1056" y="4564"/>
                    <a:pt x="700" y="5963"/>
                    <a:pt x="358" y="7511"/>
                  </a:cubicBezTo>
                  <a:cubicBezTo>
                    <a:pt x="0" y="9128"/>
                    <a:pt x="1151" y="10910"/>
                    <a:pt x="2823" y="10910"/>
                  </a:cubicBezTo>
                  <a:cubicBezTo>
                    <a:pt x="3421" y="10910"/>
                    <a:pt x="4086" y="10682"/>
                    <a:pt x="4772" y="10136"/>
                  </a:cubicBezTo>
                  <a:cubicBezTo>
                    <a:pt x="6790" y="8532"/>
                    <a:pt x="9396" y="4196"/>
                    <a:pt x="10120" y="2954"/>
                  </a:cubicBezTo>
                  <a:cubicBezTo>
                    <a:pt x="10235" y="2756"/>
                    <a:pt x="10425" y="2608"/>
                    <a:pt x="10648" y="2557"/>
                  </a:cubicBezTo>
                  <a:cubicBezTo>
                    <a:pt x="11740" y="2307"/>
                    <a:pt x="11636" y="1729"/>
                    <a:pt x="11478" y="1608"/>
                  </a:cubicBezTo>
                  <a:cubicBezTo>
                    <a:pt x="11590" y="1423"/>
                    <a:pt x="11682" y="1187"/>
                    <a:pt x="11487" y="1033"/>
                  </a:cubicBezTo>
                  <a:cubicBezTo>
                    <a:pt x="11620" y="592"/>
                    <a:pt x="11323" y="473"/>
                    <a:pt x="11323" y="473"/>
                  </a:cubicBezTo>
                  <a:cubicBezTo>
                    <a:pt x="11323" y="473"/>
                    <a:pt x="11548" y="132"/>
                    <a:pt x="11323" y="18"/>
                  </a:cubicBezTo>
                  <a:cubicBezTo>
                    <a:pt x="11299" y="6"/>
                    <a:pt x="11268" y="1"/>
                    <a:pt x="11232"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4657288" y="824625"/>
              <a:ext cx="98900" cy="62200"/>
            </a:xfrm>
            <a:custGeom>
              <a:rect b="b" l="l" r="r" t="t"/>
              <a:pathLst>
                <a:path extrusionOk="0" h="2488" w="3956">
                  <a:moveTo>
                    <a:pt x="342" y="0"/>
                  </a:moveTo>
                  <a:cubicBezTo>
                    <a:pt x="342" y="0"/>
                    <a:pt x="195" y="576"/>
                    <a:pt x="1" y="1396"/>
                  </a:cubicBezTo>
                  <a:cubicBezTo>
                    <a:pt x="899" y="1530"/>
                    <a:pt x="1350" y="1894"/>
                    <a:pt x="1575" y="2230"/>
                  </a:cubicBezTo>
                  <a:cubicBezTo>
                    <a:pt x="1690" y="2400"/>
                    <a:pt x="1876" y="2488"/>
                    <a:pt x="2065" y="2488"/>
                  </a:cubicBezTo>
                  <a:cubicBezTo>
                    <a:pt x="2204" y="2488"/>
                    <a:pt x="2344" y="2440"/>
                    <a:pt x="2459" y="2344"/>
                  </a:cubicBezTo>
                  <a:lnTo>
                    <a:pt x="3772" y="1236"/>
                  </a:lnTo>
                  <a:lnTo>
                    <a:pt x="3956"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4171863" y="941600"/>
              <a:ext cx="655100" cy="780425"/>
            </a:xfrm>
            <a:custGeom>
              <a:rect b="b" l="l" r="r" t="t"/>
              <a:pathLst>
                <a:path extrusionOk="0" h="31217" w="26204">
                  <a:moveTo>
                    <a:pt x="8858" y="1"/>
                  </a:moveTo>
                  <a:cubicBezTo>
                    <a:pt x="8858" y="1"/>
                    <a:pt x="4675" y="12436"/>
                    <a:pt x="4593" y="15389"/>
                  </a:cubicBezTo>
                  <a:cubicBezTo>
                    <a:pt x="3691" y="16578"/>
                    <a:pt x="3506" y="17890"/>
                    <a:pt x="3445" y="18874"/>
                  </a:cubicBezTo>
                  <a:cubicBezTo>
                    <a:pt x="3383" y="19858"/>
                    <a:pt x="2655" y="20002"/>
                    <a:pt x="2378" y="21540"/>
                  </a:cubicBezTo>
                  <a:cubicBezTo>
                    <a:pt x="2102" y="23077"/>
                    <a:pt x="2183" y="24174"/>
                    <a:pt x="1907" y="25250"/>
                  </a:cubicBezTo>
                  <a:cubicBezTo>
                    <a:pt x="1630" y="26326"/>
                    <a:pt x="801" y="27434"/>
                    <a:pt x="523" y="28756"/>
                  </a:cubicBezTo>
                  <a:cubicBezTo>
                    <a:pt x="246" y="30078"/>
                    <a:pt x="1" y="31217"/>
                    <a:pt x="1" y="31217"/>
                  </a:cubicBezTo>
                  <a:lnTo>
                    <a:pt x="3845" y="31217"/>
                  </a:lnTo>
                  <a:lnTo>
                    <a:pt x="13183" y="5926"/>
                  </a:lnTo>
                  <a:lnTo>
                    <a:pt x="14353" y="5896"/>
                  </a:lnTo>
                  <a:lnTo>
                    <a:pt x="20790" y="16854"/>
                  </a:lnTo>
                  <a:cubicBezTo>
                    <a:pt x="20175" y="17931"/>
                    <a:pt x="19898" y="19438"/>
                    <a:pt x="19867" y="20391"/>
                  </a:cubicBezTo>
                  <a:cubicBezTo>
                    <a:pt x="19837" y="21345"/>
                    <a:pt x="19191" y="21837"/>
                    <a:pt x="18730" y="23098"/>
                  </a:cubicBezTo>
                  <a:cubicBezTo>
                    <a:pt x="18269" y="24358"/>
                    <a:pt x="18330" y="25958"/>
                    <a:pt x="18175" y="27188"/>
                  </a:cubicBezTo>
                  <a:cubicBezTo>
                    <a:pt x="18022" y="28418"/>
                    <a:pt x="17346" y="29033"/>
                    <a:pt x="17285" y="29771"/>
                  </a:cubicBezTo>
                  <a:cubicBezTo>
                    <a:pt x="17222" y="30509"/>
                    <a:pt x="16885" y="31217"/>
                    <a:pt x="16885" y="31217"/>
                  </a:cubicBezTo>
                  <a:lnTo>
                    <a:pt x="20575" y="31217"/>
                  </a:lnTo>
                  <a:cubicBezTo>
                    <a:pt x="20575" y="31217"/>
                    <a:pt x="23803" y="23252"/>
                    <a:pt x="25003" y="20330"/>
                  </a:cubicBezTo>
                  <a:cubicBezTo>
                    <a:pt x="26203" y="17409"/>
                    <a:pt x="25895" y="15563"/>
                    <a:pt x="24650" y="12949"/>
                  </a:cubicBezTo>
                  <a:cubicBezTo>
                    <a:pt x="23405" y="10335"/>
                    <a:pt x="19590" y="2216"/>
                    <a:pt x="19590" y="2216"/>
                  </a:cubicBezTo>
                  <a:cubicBezTo>
                    <a:pt x="20113" y="770"/>
                    <a:pt x="19418" y="2"/>
                    <a:pt x="19418" y="2"/>
                  </a:cubicBezTo>
                  <a:lnTo>
                    <a:pt x="1941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4378538" y="941600"/>
              <a:ext cx="304125" cy="121125"/>
            </a:xfrm>
            <a:custGeom>
              <a:rect b="b" l="l" r="r" t="t"/>
              <a:pathLst>
                <a:path extrusionOk="0" h="4845" w="12165">
                  <a:moveTo>
                    <a:pt x="591" y="1"/>
                  </a:moveTo>
                  <a:cubicBezTo>
                    <a:pt x="591" y="1"/>
                    <a:pt x="360" y="777"/>
                    <a:pt x="0" y="1791"/>
                  </a:cubicBezTo>
                  <a:cubicBezTo>
                    <a:pt x="423" y="2067"/>
                    <a:pt x="1412" y="2343"/>
                    <a:pt x="3707" y="2595"/>
                  </a:cubicBezTo>
                  <a:cubicBezTo>
                    <a:pt x="5889" y="2835"/>
                    <a:pt x="8413" y="4194"/>
                    <a:pt x="10437" y="4795"/>
                  </a:cubicBezTo>
                  <a:cubicBezTo>
                    <a:pt x="10551" y="4829"/>
                    <a:pt x="10664" y="4845"/>
                    <a:pt x="10772" y="4845"/>
                  </a:cubicBezTo>
                  <a:cubicBezTo>
                    <a:pt x="11565" y="4845"/>
                    <a:pt x="12165" y="4006"/>
                    <a:pt x="11796" y="3222"/>
                  </a:cubicBezTo>
                  <a:cubicBezTo>
                    <a:pt x="11503" y="2598"/>
                    <a:pt x="11323" y="2216"/>
                    <a:pt x="11323" y="2216"/>
                  </a:cubicBezTo>
                  <a:cubicBezTo>
                    <a:pt x="11846" y="770"/>
                    <a:pt x="11151" y="1"/>
                    <a:pt x="11151"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4515038" y="947000"/>
              <a:ext cx="45275" cy="142475"/>
            </a:xfrm>
            <a:custGeom>
              <a:rect b="b" l="l" r="r" t="t"/>
              <a:pathLst>
                <a:path extrusionOk="0" h="5699" w="1811">
                  <a:moveTo>
                    <a:pt x="1801" y="1"/>
                  </a:moveTo>
                  <a:lnTo>
                    <a:pt x="0" y="5697"/>
                  </a:lnTo>
                  <a:lnTo>
                    <a:pt x="9" y="5699"/>
                  </a:lnTo>
                  <a:lnTo>
                    <a:pt x="1811" y="4"/>
                  </a:lnTo>
                  <a:lnTo>
                    <a:pt x="18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4532513" y="949525"/>
              <a:ext cx="56175" cy="84700"/>
            </a:xfrm>
            <a:custGeom>
              <a:rect b="b" l="l" r="r" t="t"/>
              <a:pathLst>
                <a:path extrusionOk="0" h="3388" w="2247">
                  <a:moveTo>
                    <a:pt x="2238" y="0"/>
                  </a:moveTo>
                  <a:lnTo>
                    <a:pt x="1666" y="1676"/>
                  </a:lnTo>
                  <a:cubicBezTo>
                    <a:pt x="1534" y="2065"/>
                    <a:pt x="1313" y="2423"/>
                    <a:pt x="1026" y="2716"/>
                  </a:cubicBezTo>
                  <a:cubicBezTo>
                    <a:pt x="740" y="3010"/>
                    <a:pt x="386" y="3238"/>
                    <a:pt x="1" y="3379"/>
                  </a:cubicBezTo>
                  <a:lnTo>
                    <a:pt x="4" y="3387"/>
                  </a:lnTo>
                  <a:cubicBezTo>
                    <a:pt x="390" y="3247"/>
                    <a:pt x="746" y="3017"/>
                    <a:pt x="1033" y="2723"/>
                  </a:cubicBezTo>
                  <a:cubicBezTo>
                    <a:pt x="1320" y="2430"/>
                    <a:pt x="1542" y="2069"/>
                    <a:pt x="1675" y="1680"/>
                  </a:cubicBezTo>
                  <a:lnTo>
                    <a:pt x="2247" y="4"/>
                  </a:lnTo>
                  <a:lnTo>
                    <a:pt x="22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4359488" y="946975"/>
              <a:ext cx="93150" cy="90025"/>
            </a:xfrm>
            <a:custGeom>
              <a:rect b="b" l="l" r="r" t="t"/>
              <a:pathLst>
                <a:path extrusionOk="0" h="3601" w="3726">
                  <a:moveTo>
                    <a:pt x="3716" y="1"/>
                  </a:moveTo>
                  <a:cubicBezTo>
                    <a:pt x="3715" y="10"/>
                    <a:pt x="3588" y="889"/>
                    <a:pt x="3068" y="1767"/>
                  </a:cubicBezTo>
                  <a:cubicBezTo>
                    <a:pt x="2763" y="2282"/>
                    <a:pt x="2385" y="2696"/>
                    <a:pt x="1942" y="2996"/>
                  </a:cubicBezTo>
                  <a:cubicBezTo>
                    <a:pt x="1390" y="3373"/>
                    <a:pt x="737" y="3573"/>
                    <a:pt x="1" y="3592"/>
                  </a:cubicBezTo>
                  <a:lnTo>
                    <a:pt x="2" y="3600"/>
                  </a:lnTo>
                  <a:cubicBezTo>
                    <a:pt x="739" y="3582"/>
                    <a:pt x="1394" y="3381"/>
                    <a:pt x="1949" y="3005"/>
                  </a:cubicBezTo>
                  <a:cubicBezTo>
                    <a:pt x="2391" y="2702"/>
                    <a:pt x="2771" y="2287"/>
                    <a:pt x="3077" y="1771"/>
                  </a:cubicBezTo>
                  <a:cubicBezTo>
                    <a:pt x="3597" y="892"/>
                    <a:pt x="3724" y="11"/>
                    <a:pt x="3725" y="3"/>
                  </a:cubicBezTo>
                  <a:lnTo>
                    <a:pt x="37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4171863" y="1697400"/>
              <a:ext cx="105200" cy="24625"/>
            </a:xfrm>
            <a:custGeom>
              <a:rect b="b" l="l" r="r" t="t"/>
              <a:pathLst>
                <a:path extrusionOk="0" h="985" w="4208">
                  <a:moveTo>
                    <a:pt x="211" y="1"/>
                  </a:moveTo>
                  <a:cubicBezTo>
                    <a:pt x="85" y="591"/>
                    <a:pt x="1" y="985"/>
                    <a:pt x="1" y="985"/>
                  </a:cubicBezTo>
                  <a:lnTo>
                    <a:pt x="3845" y="985"/>
                  </a:lnTo>
                  <a:lnTo>
                    <a:pt x="42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
            <p:cNvSpPr/>
            <p:nvPr/>
          </p:nvSpPr>
          <p:spPr>
            <a:xfrm>
              <a:off x="4593963" y="1697400"/>
              <a:ext cx="102275" cy="24625"/>
            </a:xfrm>
            <a:custGeom>
              <a:rect b="b" l="l" r="r" t="t"/>
              <a:pathLst>
                <a:path extrusionOk="0" h="985" w="4091">
                  <a:moveTo>
                    <a:pt x="329" y="1"/>
                  </a:moveTo>
                  <a:cubicBezTo>
                    <a:pt x="209" y="547"/>
                    <a:pt x="1" y="985"/>
                    <a:pt x="1" y="985"/>
                  </a:cubicBezTo>
                  <a:lnTo>
                    <a:pt x="3690" y="985"/>
                  </a:lnTo>
                  <a:cubicBezTo>
                    <a:pt x="3690" y="985"/>
                    <a:pt x="3841" y="612"/>
                    <a:pt x="409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4269238" y="574425"/>
              <a:ext cx="522325" cy="378775"/>
            </a:xfrm>
            <a:custGeom>
              <a:rect b="b" l="l" r="r" t="t"/>
              <a:pathLst>
                <a:path extrusionOk="0" h="15151" w="20893">
                  <a:moveTo>
                    <a:pt x="15156" y="1"/>
                  </a:moveTo>
                  <a:cubicBezTo>
                    <a:pt x="13631" y="1"/>
                    <a:pt x="10180" y="429"/>
                    <a:pt x="10180" y="429"/>
                  </a:cubicBezTo>
                  <a:cubicBezTo>
                    <a:pt x="8816" y="716"/>
                    <a:pt x="6326" y="1031"/>
                    <a:pt x="5280" y="2032"/>
                  </a:cubicBezTo>
                  <a:cubicBezTo>
                    <a:pt x="4234" y="3033"/>
                    <a:pt x="4224" y="3864"/>
                    <a:pt x="3296" y="4563"/>
                  </a:cubicBezTo>
                  <a:cubicBezTo>
                    <a:pt x="2411" y="5232"/>
                    <a:pt x="2440" y="6108"/>
                    <a:pt x="1907" y="7052"/>
                  </a:cubicBezTo>
                  <a:cubicBezTo>
                    <a:pt x="1375" y="7994"/>
                    <a:pt x="186" y="8835"/>
                    <a:pt x="0" y="9553"/>
                  </a:cubicBezTo>
                  <a:lnTo>
                    <a:pt x="5947" y="9553"/>
                  </a:lnTo>
                  <a:lnTo>
                    <a:pt x="4552" y="15150"/>
                  </a:lnTo>
                  <a:lnTo>
                    <a:pt x="15172" y="15150"/>
                  </a:lnTo>
                  <a:cubicBezTo>
                    <a:pt x="16034" y="15150"/>
                    <a:pt x="16198" y="14720"/>
                    <a:pt x="15726" y="14084"/>
                  </a:cubicBezTo>
                  <a:lnTo>
                    <a:pt x="16690" y="10024"/>
                  </a:lnTo>
                  <a:lnTo>
                    <a:pt x="20319" y="10004"/>
                  </a:lnTo>
                  <a:cubicBezTo>
                    <a:pt x="20319" y="10004"/>
                    <a:pt x="20360" y="8036"/>
                    <a:pt x="20319" y="6703"/>
                  </a:cubicBezTo>
                  <a:cubicBezTo>
                    <a:pt x="20278" y="5370"/>
                    <a:pt x="20892" y="2295"/>
                    <a:pt x="19540" y="1311"/>
                  </a:cubicBezTo>
                  <a:cubicBezTo>
                    <a:pt x="18187" y="326"/>
                    <a:pt x="16726" y="139"/>
                    <a:pt x="15592" y="19"/>
                  </a:cubicBezTo>
                  <a:cubicBezTo>
                    <a:pt x="15477" y="6"/>
                    <a:pt x="15329" y="1"/>
                    <a:pt x="151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4686463" y="722350"/>
              <a:ext cx="91050" cy="102675"/>
            </a:xfrm>
            <a:custGeom>
              <a:rect b="b" l="l" r="r" t="t"/>
              <a:pathLst>
                <a:path extrusionOk="0" h="4107" w="3642">
                  <a:moveTo>
                    <a:pt x="1135" y="1"/>
                  </a:moveTo>
                  <a:cubicBezTo>
                    <a:pt x="1000" y="1"/>
                    <a:pt x="865" y="87"/>
                    <a:pt x="831" y="244"/>
                  </a:cubicBezTo>
                  <a:lnTo>
                    <a:pt x="1" y="4107"/>
                  </a:lnTo>
                  <a:lnTo>
                    <a:pt x="3630" y="4087"/>
                  </a:lnTo>
                  <a:cubicBezTo>
                    <a:pt x="3630" y="4087"/>
                    <a:pt x="3636" y="3751"/>
                    <a:pt x="3642" y="3267"/>
                  </a:cubicBezTo>
                  <a:cubicBezTo>
                    <a:pt x="2888" y="2842"/>
                    <a:pt x="1908" y="2841"/>
                    <a:pt x="1866" y="1842"/>
                  </a:cubicBezTo>
                  <a:cubicBezTo>
                    <a:pt x="1835" y="1103"/>
                    <a:pt x="1611" y="535"/>
                    <a:pt x="1395" y="153"/>
                  </a:cubicBezTo>
                  <a:cubicBezTo>
                    <a:pt x="1337" y="49"/>
                    <a:pt x="1236" y="1"/>
                    <a:pt x="1135"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4710838" y="658025"/>
              <a:ext cx="10225" cy="55400"/>
            </a:xfrm>
            <a:custGeom>
              <a:rect b="b" l="l" r="r" t="t"/>
              <a:pathLst>
                <a:path extrusionOk="0" h="2216" w="409">
                  <a:moveTo>
                    <a:pt x="399" y="0"/>
                  </a:moveTo>
                  <a:lnTo>
                    <a:pt x="0" y="2215"/>
                  </a:lnTo>
                  <a:lnTo>
                    <a:pt x="10" y="2216"/>
                  </a:lnTo>
                  <a:lnTo>
                    <a:pt x="409" y="2"/>
                  </a:lnTo>
                  <a:lnTo>
                    <a:pt x="3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4722288" y="680950"/>
              <a:ext cx="26350" cy="32450"/>
            </a:xfrm>
            <a:custGeom>
              <a:rect b="b" l="l" r="r" t="t"/>
              <a:pathLst>
                <a:path extrusionOk="0" h="1298" w="1054">
                  <a:moveTo>
                    <a:pt x="1045" y="1"/>
                  </a:moveTo>
                  <a:cubicBezTo>
                    <a:pt x="1042" y="8"/>
                    <a:pt x="714" y="743"/>
                    <a:pt x="0" y="1290"/>
                  </a:cubicBezTo>
                  <a:lnTo>
                    <a:pt x="6" y="1298"/>
                  </a:lnTo>
                  <a:cubicBezTo>
                    <a:pt x="721" y="750"/>
                    <a:pt x="1050" y="11"/>
                    <a:pt x="1053" y="4"/>
                  </a:cubicBezTo>
                  <a:lnTo>
                    <a:pt x="104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4383038" y="730625"/>
              <a:ext cx="201625" cy="222600"/>
            </a:xfrm>
            <a:custGeom>
              <a:rect b="b" l="l" r="r" t="t"/>
              <a:pathLst>
                <a:path extrusionOk="0" h="8904" w="8065">
                  <a:moveTo>
                    <a:pt x="3367" y="1"/>
                  </a:moveTo>
                  <a:cubicBezTo>
                    <a:pt x="3253" y="1"/>
                    <a:pt x="3140" y="66"/>
                    <a:pt x="3099" y="203"/>
                  </a:cubicBezTo>
                  <a:lnTo>
                    <a:pt x="2194" y="3305"/>
                  </a:lnTo>
                  <a:lnTo>
                    <a:pt x="1395" y="3305"/>
                  </a:lnTo>
                  <a:lnTo>
                    <a:pt x="0" y="8902"/>
                  </a:lnTo>
                  <a:cubicBezTo>
                    <a:pt x="120" y="8903"/>
                    <a:pt x="654" y="8904"/>
                    <a:pt x="1417" y="8904"/>
                  </a:cubicBezTo>
                  <a:cubicBezTo>
                    <a:pt x="3059" y="8904"/>
                    <a:pt x="5763" y="8902"/>
                    <a:pt x="7674" y="8901"/>
                  </a:cubicBezTo>
                  <a:cubicBezTo>
                    <a:pt x="7957" y="8901"/>
                    <a:pt x="8064" y="8542"/>
                    <a:pt x="7833" y="8375"/>
                  </a:cubicBezTo>
                  <a:cubicBezTo>
                    <a:pt x="7033" y="7800"/>
                    <a:pt x="6583" y="6846"/>
                    <a:pt x="6131" y="5929"/>
                  </a:cubicBezTo>
                  <a:cubicBezTo>
                    <a:pt x="5454" y="4556"/>
                    <a:pt x="3363" y="4104"/>
                    <a:pt x="3630" y="2280"/>
                  </a:cubicBezTo>
                  <a:cubicBezTo>
                    <a:pt x="3746" y="1478"/>
                    <a:pt x="3716" y="778"/>
                    <a:pt x="3648" y="246"/>
                  </a:cubicBezTo>
                  <a:cubicBezTo>
                    <a:pt x="3626" y="86"/>
                    <a:pt x="3496" y="1"/>
                    <a:pt x="3367" y="1"/>
                  </a:cubicBez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4434813" y="619750"/>
              <a:ext cx="46675" cy="90150"/>
            </a:xfrm>
            <a:custGeom>
              <a:rect b="b" l="l" r="r" t="t"/>
              <a:pathLst>
                <a:path extrusionOk="0" h="3606" w="1867">
                  <a:moveTo>
                    <a:pt x="0" y="0"/>
                  </a:moveTo>
                  <a:lnTo>
                    <a:pt x="0" y="10"/>
                  </a:lnTo>
                  <a:cubicBezTo>
                    <a:pt x="263" y="10"/>
                    <a:pt x="512" y="72"/>
                    <a:pt x="739" y="196"/>
                  </a:cubicBezTo>
                  <a:cubicBezTo>
                    <a:pt x="955" y="313"/>
                    <a:pt x="1147" y="485"/>
                    <a:pt x="1308" y="704"/>
                  </a:cubicBezTo>
                  <a:cubicBezTo>
                    <a:pt x="1563" y="1048"/>
                    <a:pt x="1730" y="1494"/>
                    <a:pt x="1792" y="1996"/>
                  </a:cubicBezTo>
                  <a:cubicBezTo>
                    <a:pt x="1857" y="2514"/>
                    <a:pt x="1804" y="3070"/>
                    <a:pt x="1641" y="3602"/>
                  </a:cubicBezTo>
                  <a:lnTo>
                    <a:pt x="1650" y="3605"/>
                  </a:lnTo>
                  <a:cubicBezTo>
                    <a:pt x="1814" y="3072"/>
                    <a:pt x="1867" y="2514"/>
                    <a:pt x="1802" y="1994"/>
                  </a:cubicBezTo>
                  <a:cubicBezTo>
                    <a:pt x="1740" y="1492"/>
                    <a:pt x="1571" y="1043"/>
                    <a:pt x="1316" y="697"/>
                  </a:cubicBezTo>
                  <a:cubicBezTo>
                    <a:pt x="1153" y="478"/>
                    <a:pt x="961" y="306"/>
                    <a:pt x="743" y="187"/>
                  </a:cubicBezTo>
                  <a:cubicBezTo>
                    <a:pt x="515" y="64"/>
                    <a:pt x="266" y="0"/>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8"/>
            <p:cNvSpPr/>
            <p:nvPr/>
          </p:nvSpPr>
          <p:spPr>
            <a:xfrm>
              <a:off x="4257988" y="761250"/>
              <a:ext cx="362650" cy="228150"/>
            </a:xfrm>
            <a:custGeom>
              <a:rect b="b" l="l" r="r" t="t"/>
              <a:pathLst>
                <a:path extrusionOk="0" h="9126" w="14506">
                  <a:moveTo>
                    <a:pt x="13722" y="0"/>
                  </a:moveTo>
                  <a:cubicBezTo>
                    <a:pt x="13397" y="0"/>
                    <a:pt x="12962" y="78"/>
                    <a:pt x="12762" y="286"/>
                  </a:cubicBezTo>
                  <a:cubicBezTo>
                    <a:pt x="12476" y="583"/>
                    <a:pt x="11737" y="1526"/>
                    <a:pt x="11737" y="1526"/>
                  </a:cubicBezTo>
                  <a:lnTo>
                    <a:pt x="6406" y="3740"/>
                  </a:lnTo>
                  <a:lnTo>
                    <a:pt x="6806" y="2080"/>
                  </a:lnTo>
                  <a:lnTo>
                    <a:pt x="1968" y="2080"/>
                  </a:lnTo>
                  <a:cubicBezTo>
                    <a:pt x="1968" y="2080"/>
                    <a:pt x="1382" y="3304"/>
                    <a:pt x="601" y="5680"/>
                  </a:cubicBezTo>
                  <a:cubicBezTo>
                    <a:pt x="0" y="7505"/>
                    <a:pt x="729" y="9126"/>
                    <a:pt x="2604" y="9126"/>
                  </a:cubicBezTo>
                  <a:cubicBezTo>
                    <a:pt x="3950" y="9126"/>
                    <a:pt x="5886" y="8291"/>
                    <a:pt x="8344" y="6099"/>
                  </a:cubicBezTo>
                  <a:cubicBezTo>
                    <a:pt x="9433" y="5127"/>
                    <a:pt x="12220" y="2418"/>
                    <a:pt x="12220" y="2418"/>
                  </a:cubicBezTo>
                  <a:cubicBezTo>
                    <a:pt x="12250" y="2421"/>
                    <a:pt x="12281" y="2422"/>
                    <a:pt x="12312" y="2422"/>
                  </a:cubicBezTo>
                  <a:cubicBezTo>
                    <a:pt x="12820" y="2422"/>
                    <a:pt x="13439" y="2041"/>
                    <a:pt x="13604" y="1752"/>
                  </a:cubicBezTo>
                  <a:cubicBezTo>
                    <a:pt x="13647" y="1752"/>
                    <a:pt x="13712" y="1757"/>
                    <a:pt x="13784" y="1757"/>
                  </a:cubicBezTo>
                  <a:cubicBezTo>
                    <a:pt x="14001" y="1757"/>
                    <a:pt x="14288" y="1716"/>
                    <a:pt x="14280" y="1393"/>
                  </a:cubicBezTo>
                  <a:cubicBezTo>
                    <a:pt x="14485" y="1249"/>
                    <a:pt x="14505" y="1013"/>
                    <a:pt x="14341" y="849"/>
                  </a:cubicBezTo>
                  <a:cubicBezTo>
                    <a:pt x="14505" y="542"/>
                    <a:pt x="14218" y="378"/>
                    <a:pt x="14218" y="378"/>
                  </a:cubicBezTo>
                  <a:cubicBezTo>
                    <a:pt x="14218" y="378"/>
                    <a:pt x="14290" y="122"/>
                    <a:pt x="14054" y="40"/>
                  </a:cubicBezTo>
                  <a:cubicBezTo>
                    <a:pt x="13983" y="15"/>
                    <a:pt x="13863" y="0"/>
                    <a:pt x="13722" y="0"/>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8"/>
            <p:cNvSpPr/>
            <p:nvPr/>
          </p:nvSpPr>
          <p:spPr>
            <a:xfrm>
              <a:off x="4323363" y="854450"/>
              <a:ext cx="94800" cy="42000"/>
            </a:xfrm>
            <a:custGeom>
              <a:rect b="b" l="l" r="r" t="t"/>
              <a:pathLst>
                <a:path extrusionOk="0" h="1680" w="3792">
                  <a:moveTo>
                    <a:pt x="3783" y="1"/>
                  </a:moveTo>
                  <a:lnTo>
                    <a:pt x="0" y="1661"/>
                  </a:lnTo>
                  <a:lnTo>
                    <a:pt x="9" y="1680"/>
                  </a:lnTo>
                  <a:lnTo>
                    <a:pt x="3791" y="20"/>
                  </a:lnTo>
                  <a:lnTo>
                    <a:pt x="3783" y="1"/>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4286563" y="813250"/>
              <a:ext cx="141600" cy="50875"/>
            </a:xfrm>
            <a:custGeom>
              <a:rect b="b" l="l" r="r" t="t"/>
              <a:pathLst>
                <a:path extrusionOk="0" h="2035" w="5664">
                  <a:moveTo>
                    <a:pt x="825" y="0"/>
                  </a:moveTo>
                  <a:cubicBezTo>
                    <a:pt x="825" y="0"/>
                    <a:pt x="496" y="689"/>
                    <a:pt x="0" y="2035"/>
                  </a:cubicBezTo>
                  <a:cubicBezTo>
                    <a:pt x="808" y="1340"/>
                    <a:pt x="1852" y="1302"/>
                    <a:pt x="3515" y="1276"/>
                  </a:cubicBezTo>
                  <a:cubicBezTo>
                    <a:pt x="3969" y="1269"/>
                    <a:pt x="4344" y="1232"/>
                    <a:pt x="4652" y="1178"/>
                  </a:cubicBezTo>
                  <a:cubicBezTo>
                    <a:pt x="5111" y="1097"/>
                    <a:pt x="5481" y="758"/>
                    <a:pt x="5590" y="304"/>
                  </a:cubicBezTo>
                  <a:lnTo>
                    <a:pt x="5663" y="0"/>
                  </a:lnTo>
                  <a:close/>
                </a:path>
              </a:pathLst>
            </a:custGeom>
            <a:solidFill>
              <a:srgbClr val="B8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4595813" y="770375"/>
              <a:ext cx="17600" cy="1200"/>
            </a:xfrm>
            <a:custGeom>
              <a:rect b="b" l="l" r="r" t="t"/>
              <a:pathLst>
                <a:path extrusionOk="0" h="48" w="704">
                  <a:moveTo>
                    <a:pt x="703" y="1"/>
                  </a:moveTo>
                  <a:lnTo>
                    <a:pt x="1" y="26"/>
                  </a:lnTo>
                  <a:lnTo>
                    <a:pt x="2" y="48"/>
                  </a:lnTo>
                  <a:lnTo>
                    <a:pt x="703" y="21"/>
                  </a:lnTo>
                  <a:lnTo>
                    <a:pt x="703"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4598013" y="782475"/>
              <a:ext cx="17600" cy="1200"/>
            </a:xfrm>
            <a:custGeom>
              <a:rect b="b" l="l" r="r" t="t"/>
              <a:pathLst>
                <a:path extrusionOk="0" h="48" w="704">
                  <a:moveTo>
                    <a:pt x="702" y="0"/>
                  </a:moveTo>
                  <a:lnTo>
                    <a:pt x="0" y="26"/>
                  </a:lnTo>
                  <a:lnTo>
                    <a:pt x="0" y="47"/>
                  </a:lnTo>
                  <a:lnTo>
                    <a:pt x="703" y="21"/>
                  </a:lnTo>
                  <a:lnTo>
                    <a:pt x="702"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4596988" y="794575"/>
              <a:ext cx="17575" cy="1175"/>
            </a:xfrm>
            <a:custGeom>
              <a:rect b="b" l="l" r="r" t="t"/>
              <a:pathLst>
                <a:path extrusionOk="0" h="47" w="703">
                  <a:moveTo>
                    <a:pt x="703" y="0"/>
                  </a:moveTo>
                  <a:lnTo>
                    <a:pt x="0" y="26"/>
                  </a:lnTo>
                  <a:lnTo>
                    <a:pt x="1" y="47"/>
                  </a:lnTo>
                  <a:lnTo>
                    <a:pt x="703" y="20"/>
                  </a:lnTo>
                  <a:lnTo>
                    <a:pt x="703"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4902213" y="722075"/>
              <a:ext cx="20500" cy="10675"/>
            </a:xfrm>
            <a:custGeom>
              <a:rect b="b" l="l" r="r" t="t"/>
              <a:pathLst>
                <a:path extrusionOk="0" h="427" w="820">
                  <a:moveTo>
                    <a:pt x="810" y="1"/>
                  </a:moveTo>
                  <a:lnTo>
                    <a:pt x="1" y="407"/>
                  </a:lnTo>
                  <a:lnTo>
                    <a:pt x="10" y="426"/>
                  </a:lnTo>
                  <a:lnTo>
                    <a:pt x="819" y="20"/>
                  </a:lnTo>
                  <a:lnTo>
                    <a:pt x="810"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8"/>
            <p:cNvSpPr/>
            <p:nvPr/>
          </p:nvSpPr>
          <p:spPr>
            <a:xfrm>
              <a:off x="4904838" y="736225"/>
              <a:ext cx="21850" cy="8425"/>
            </a:xfrm>
            <a:custGeom>
              <a:rect b="b" l="l" r="r" t="t"/>
              <a:pathLst>
                <a:path extrusionOk="0" h="337" w="874">
                  <a:moveTo>
                    <a:pt x="866" y="1"/>
                  </a:moveTo>
                  <a:lnTo>
                    <a:pt x="0" y="316"/>
                  </a:lnTo>
                  <a:lnTo>
                    <a:pt x="7" y="336"/>
                  </a:lnTo>
                  <a:lnTo>
                    <a:pt x="873" y="20"/>
                  </a:lnTo>
                  <a:lnTo>
                    <a:pt x="866" y="1"/>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a:off x="4905988" y="750425"/>
              <a:ext cx="20575" cy="5375"/>
            </a:xfrm>
            <a:custGeom>
              <a:rect b="b" l="l" r="r" t="t"/>
              <a:pathLst>
                <a:path extrusionOk="0" h="215" w="823">
                  <a:moveTo>
                    <a:pt x="819" y="0"/>
                  </a:moveTo>
                  <a:lnTo>
                    <a:pt x="1" y="195"/>
                  </a:lnTo>
                  <a:lnTo>
                    <a:pt x="5" y="215"/>
                  </a:lnTo>
                  <a:lnTo>
                    <a:pt x="823" y="20"/>
                  </a:lnTo>
                  <a:lnTo>
                    <a:pt x="819"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a:off x="4890288" y="725525"/>
              <a:ext cx="30325" cy="40300"/>
            </a:xfrm>
            <a:custGeom>
              <a:rect b="b" l="l" r="r" t="t"/>
              <a:pathLst>
                <a:path extrusionOk="0" h="1612" w="1213">
                  <a:moveTo>
                    <a:pt x="54" y="0"/>
                  </a:moveTo>
                  <a:cubicBezTo>
                    <a:pt x="53" y="4"/>
                    <a:pt x="0" y="244"/>
                    <a:pt x="258" y="393"/>
                  </a:cubicBezTo>
                  <a:cubicBezTo>
                    <a:pt x="229" y="646"/>
                    <a:pt x="242" y="716"/>
                    <a:pt x="429" y="777"/>
                  </a:cubicBezTo>
                  <a:cubicBezTo>
                    <a:pt x="399" y="837"/>
                    <a:pt x="271" y="1125"/>
                    <a:pt x="467" y="1274"/>
                  </a:cubicBezTo>
                  <a:cubicBezTo>
                    <a:pt x="420" y="1388"/>
                    <a:pt x="429" y="1492"/>
                    <a:pt x="488" y="1557"/>
                  </a:cubicBezTo>
                  <a:cubicBezTo>
                    <a:pt x="521" y="1593"/>
                    <a:pt x="569" y="1612"/>
                    <a:pt x="622" y="1612"/>
                  </a:cubicBezTo>
                  <a:cubicBezTo>
                    <a:pt x="651" y="1612"/>
                    <a:pt x="682" y="1607"/>
                    <a:pt x="712" y="1596"/>
                  </a:cubicBezTo>
                  <a:cubicBezTo>
                    <a:pt x="941" y="1520"/>
                    <a:pt x="1210" y="1435"/>
                    <a:pt x="1213" y="1435"/>
                  </a:cubicBezTo>
                  <a:lnTo>
                    <a:pt x="1207" y="1415"/>
                  </a:lnTo>
                  <a:cubicBezTo>
                    <a:pt x="1203" y="1416"/>
                    <a:pt x="935" y="1501"/>
                    <a:pt x="706" y="1577"/>
                  </a:cubicBezTo>
                  <a:cubicBezTo>
                    <a:pt x="677" y="1587"/>
                    <a:pt x="648" y="1592"/>
                    <a:pt x="622" y="1592"/>
                  </a:cubicBezTo>
                  <a:cubicBezTo>
                    <a:pt x="574" y="1592"/>
                    <a:pt x="532" y="1575"/>
                    <a:pt x="503" y="1543"/>
                  </a:cubicBezTo>
                  <a:cubicBezTo>
                    <a:pt x="448" y="1484"/>
                    <a:pt x="443" y="1381"/>
                    <a:pt x="488" y="1275"/>
                  </a:cubicBezTo>
                  <a:lnTo>
                    <a:pt x="491" y="1268"/>
                  </a:lnTo>
                  <a:lnTo>
                    <a:pt x="485" y="1263"/>
                  </a:lnTo>
                  <a:cubicBezTo>
                    <a:pt x="272" y="1109"/>
                    <a:pt x="450" y="780"/>
                    <a:pt x="452" y="777"/>
                  </a:cubicBezTo>
                  <a:lnTo>
                    <a:pt x="458" y="765"/>
                  </a:lnTo>
                  <a:lnTo>
                    <a:pt x="447" y="762"/>
                  </a:lnTo>
                  <a:cubicBezTo>
                    <a:pt x="260" y="702"/>
                    <a:pt x="249" y="646"/>
                    <a:pt x="280" y="389"/>
                  </a:cubicBezTo>
                  <a:lnTo>
                    <a:pt x="280" y="381"/>
                  </a:lnTo>
                  <a:lnTo>
                    <a:pt x="274" y="378"/>
                  </a:lnTo>
                  <a:cubicBezTo>
                    <a:pt x="23" y="237"/>
                    <a:pt x="72" y="15"/>
                    <a:pt x="74" y="6"/>
                  </a:cubicBezTo>
                  <a:lnTo>
                    <a:pt x="54"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8"/>
            <p:cNvSpPr/>
            <p:nvPr/>
          </p:nvSpPr>
          <p:spPr>
            <a:xfrm>
              <a:off x="4523713" y="437100"/>
              <a:ext cx="136550" cy="188150"/>
            </a:xfrm>
            <a:custGeom>
              <a:rect b="b" l="l" r="r" t="t"/>
              <a:pathLst>
                <a:path extrusionOk="0" h="7526" w="5462">
                  <a:moveTo>
                    <a:pt x="4469" y="1"/>
                  </a:moveTo>
                  <a:cubicBezTo>
                    <a:pt x="4463" y="1"/>
                    <a:pt x="4457" y="1"/>
                    <a:pt x="4452" y="1"/>
                  </a:cubicBezTo>
                  <a:lnTo>
                    <a:pt x="3270" y="29"/>
                  </a:lnTo>
                  <a:cubicBezTo>
                    <a:pt x="3055" y="34"/>
                    <a:pt x="2860" y="139"/>
                    <a:pt x="2719" y="300"/>
                  </a:cubicBezTo>
                  <a:cubicBezTo>
                    <a:pt x="2521" y="527"/>
                    <a:pt x="2232" y="721"/>
                    <a:pt x="2041" y="835"/>
                  </a:cubicBezTo>
                  <a:cubicBezTo>
                    <a:pt x="1920" y="908"/>
                    <a:pt x="1846" y="1038"/>
                    <a:pt x="1846" y="1180"/>
                  </a:cubicBezTo>
                  <a:lnTo>
                    <a:pt x="1846" y="2222"/>
                  </a:lnTo>
                  <a:lnTo>
                    <a:pt x="1998" y="2671"/>
                  </a:lnTo>
                  <a:cubicBezTo>
                    <a:pt x="2079" y="2913"/>
                    <a:pt x="2086" y="3173"/>
                    <a:pt x="2017" y="3419"/>
                  </a:cubicBezTo>
                  <a:lnTo>
                    <a:pt x="1521" y="5196"/>
                  </a:lnTo>
                  <a:cubicBezTo>
                    <a:pt x="1455" y="5430"/>
                    <a:pt x="1270" y="5609"/>
                    <a:pt x="1035" y="5667"/>
                  </a:cubicBezTo>
                  <a:lnTo>
                    <a:pt x="0" y="5922"/>
                  </a:lnTo>
                  <a:cubicBezTo>
                    <a:pt x="0" y="5922"/>
                    <a:pt x="662" y="7525"/>
                    <a:pt x="3097" y="7525"/>
                  </a:cubicBezTo>
                  <a:cubicBezTo>
                    <a:pt x="3306" y="7525"/>
                    <a:pt x="3527" y="7514"/>
                    <a:pt x="3763" y="7488"/>
                  </a:cubicBezTo>
                  <a:cubicBezTo>
                    <a:pt x="5461" y="7303"/>
                    <a:pt x="5413" y="5512"/>
                    <a:pt x="5413" y="5512"/>
                  </a:cubicBezTo>
                  <a:lnTo>
                    <a:pt x="4163" y="5378"/>
                  </a:lnTo>
                  <a:lnTo>
                    <a:pt x="4368" y="3666"/>
                  </a:lnTo>
                  <a:cubicBezTo>
                    <a:pt x="4407" y="3670"/>
                    <a:pt x="4446" y="3671"/>
                    <a:pt x="4484" y="3671"/>
                  </a:cubicBezTo>
                  <a:cubicBezTo>
                    <a:pt x="4954" y="3671"/>
                    <a:pt x="5327" y="3407"/>
                    <a:pt x="5306" y="2952"/>
                  </a:cubicBezTo>
                  <a:cubicBezTo>
                    <a:pt x="5283" y="2460"/>
                    <a:pt x="5244" y="1203"/>
                    <a:pt x="5244" y="1203"/>
                  </a:cubicBezTo>
                  <a:lnTo>
                    <a:pt x="5148" y="583"/>
                  </a:lnTo>
                  <a:cubicBezTo>
                    <a:pt x="5095" y="247"/>
                    <a:pt x="4806" y="1"/>
                    <a:pt x="4469" y="1"/>
                  </a:cubicBezTo>
                  <a:close/>
                </a:path>
              </a:pathLst>
            </a:custGeom>
            <a:solidFill>
              <a:srgbClr val="E58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8"/>
            <p:cNvSpPr/>
            <p:nvPr/>
          </p:nvSpPr>
          <p:spPr>
            <a:xfrm>
              <a:off x="4587163" y="515875"/>
              <a:ext cx="45775" cy="49775"/>
            </a:xfrm>
            <a:custGeom>
              <a:rect b="b" l="l" r="r" t="t"/>
              <a:pathLst>
                <a:path extrusionOk="0" h="1991" w="1831">
                  <a:moveTo>
                    <a:pt x="162" y="0"/>
                  </a:moveTo>
                  <a:cubicBezTo>
                    <a:pt x="78" y="0"/>
                    <a:pt x="0" y="79"/>
                    <a:pt x="21" y="175"/>
                  </a:cubicBezTo>
                  <a:cubicBezTo>
                    <a:pt x="112" y="589"/>
                    <a:pt x="310" y="837"/>
                    <a:pt x="615" y="1046"/>
                  </a:cubicBezTo>
                  <a:cubicBezTo>
                    <a:pt x="1007" y="1315"/>
                    <a:pt x="969" y="1943"/>
                    <a:pt x="1653" y="1990"/>
                  </a:cubicBezTo>
                  <a:lnTo>
                    <a:pt x="1830" y="515"/>
                  </a:lnTo>
                  <a:cubicBezTo>
                    <a:pt x="1241" y="490"/>
                    <a:pt x="693" y="371"/>
                    <a:pt x="243" y="29"/>
                  </a:cubicBezTo>
                  <a:cubicBezTo>
                    <a:pt x="217" y="9"/>
                    <a:pt x="189" y="0"/>
                    <a:pt x="162" y="0"/>
                  </a:cubicBez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8"/>
            <p:cNvSpPr/>
            <p:nvPr/>
          </p:nvSpPr>
          <p:spPr>
            <a:xfrm>
              <a:off x="4574638" y="584850"/>
              <a:ext cx="32800" cy="18550"/>
            </a:xfrm>
            <a:custGeom>
              <a:rect b="b" l="l" r="r" t="t"/>
              <a:pathLst>
                <a:path extrusionOk="0" h="742" w="1312">
                  <a:moveTo>
                    <a:pt x="10" y="0"/>
                  </a:moveTo>
                  <a:lnTo>
                    <a:pt x="0" y="18"/>
                  </a:lnTo>
                  <a:lnTo>
                    <a:pt x="1300" y="741"/>
                  </a:lnTo>
                  <a:lnTo>
                    <a:pt x="1311" y="723"/>
                  </a:lnTo>
                  <a:lnTo>
                    <a:pt x="10" y="0"/>
                  </a:lnTo>
                  <a:close/>
                </a:path>
              </a:pathLst>
            </a:custGeom>
            <a:solidFill>
              <a:srgbClr val="50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8"/>
            <p:cNvSpPr/>
            <p:nvPr/>
          </p:nvSpPr>
          <p:spPr>
            <a:xfrm>
              <a:off x="4580363" y="454000"/>
              <a:ext cx="26275" cy="42225"/>
            </a:xfrm>
            <a:custGeom>
              <a:rect b="b" l="l" r="r" t="t"/>
              <a:pathLst>
                <a:path extrusionOk="0" h="1689" w="1051">
                  <a:moveTo>
                    <a:pt x="883" y="0"/>
                  </a:moveTo>
                  <a:lnTo>
                    <a:pt x="486" y="40"/>
                  </a:lnTo>
                  <a:cubicBezTo>
                    <a:pt x="205" y="70"/>
                    <a:pt x="1" y="321"/>
                    <a:pt x="29" y="601"/>
                  </a:cubicBezTo>
                  <a:lnTo>
                    <a:pt x="107" y="1348"/>
                  </a:lnTo>
                  <a:cubicBezTo>
                    <a:pt x="126" y="1543"/>
                    <a:pt x="291" y="1689"/>
                    <a:pt x="483" y="1689"/>
                  </a:cubicBezTo>
                  <a:cubicBezTo>
                    <a:pt x="496" y="1689"/>
                    <a:pt x="509" y="1688"/>
                    <a:pt x="522" y="1687"/>
                  </a:cubicBezTo>
                  <a:lnTo>
                    <a:pt x="1050" y="1633"/>
                  </a:lnTo>
                  <a:lnTo>
                    <a:pt x="8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8"/>
            <p:cNvSpPr/>
            <p:nvPr/>
          </p:nvSpPr>
          <p:spPr>
            <a:xfrm>
              <a:off x="4588538" y="448725"/>
              <a:ext cx="86100" cy="46150"/>
            </a:xfrm>
            <a:custGeom>
              <a:rect b="b" l="l" r="r" t="t"/>
              <a:pathLst>
                <a:path extrusionOk="0" h="1846" w="3444">
                  <a:moveTo>
                    <a:pt x="2653" y="1"/>
                  </a:moveTo>
                  <a:cubicBezTo>
                    <a:pt x="2628" y="1"/>
                    <a:pt x="2602" y="2"/>
                    <a:pt x="2577" y="5"/>
                  </a:cubicBezTo>
                  <a:lnTo>
                    <a:pt x="694" y="197"/>
                  </a:lnTo>
                  <a:cubicBezTo>
                    <a:pt x="293" y="238"/>
                    <a:pt x="1" y="597"/>
                    <a:pt x="41" y="998"/>
                  </a:cubicBezTo>
                  <a:lnTo>
                    <a:pt x="73" y="1307"/>
                  </a:lnTo>
                  <a:cubicBezTo>
                    <a:pt x="104" y="1616"/>
                    <a:pt x="364" y="1846"/>
                    <a:pt x="668" y="1846"/>
                  </a:cubicBezTo>
                  <a:cubicBezTo>
                    <a:pt x="689" y="1846"/>
                    <a:pt x="710" y="1845"/>
                    <a:pt x="731" y="1843"/>
                  </a:cubicBezTo>
                  <a:lnTo>
                    <a:pt x="844" y="1831"/>
                  </a:lnTo>
                  <a:cubicBezTo>
                    <a:pt x="995" y="1816"/>
                    <a:pt x="1129" y="1737"/>
                    <a:pt x="1235" y="1628"/>
                  </a:cubicBezTo>
                  <a:cubicBezTo>
                    <a:pt x="1357" y="1503"/>
                    <a:pt x="1547" y="1413"/>
                    <a:pt x="1768" y="1391"/>
                  </a:cubicBezTo>
                  <a:cubicBezTo>
                    <a:pt x="1803" y="1387"/>
                    <a:pt x="1839" y="1385"/>
                    <a:pt x="1873" y="1385"/>
                  </a:cubicBezTo>
                  <a:cubicBezTo>
                    <a:pt x="2052" y="1385"/>
                    <a:pt x="2215" y="1434"/>
                    <a:pt x="2336" y="1515"/>
                  </a:cubicBezTo>
                  <a:cubicBezTo>
                    <a:pt x="2447" y="1590"/>
                    <a:pt x="2574" y="1638"/>
                    <a:pt x="2706" y="1638"/>
                  </a:cubicBezTo>
                  <a:cubicBezTo>
                    <a:pt x="2724" y="1638"/>
                    <a:pt x="2743" y="1637"/>
                    <a:pt x="2761" y="1635"/>
                  </a:cubicBezTo>
                  <a:lnTo>
                    <a:pt x="2874" y="1624"/>
                  </a:lnTo>
                  <a:cubicBezTo>
                    <a:pt x="3205" y="1590"/>
                    <a:pt x="3444" y="1296"/>
                    <a:pt x="3410" y="967"/>
                  </a:cubicBezTo>
                  <a:lnTo>
                    <a:pt x="3378" y="658"/>
                  </a:lnTo>
                  <a:cubicBezTo>
                    <a:pt x="3339" y="281"/>
                    <a:pt x="3022" y="1"/>
                    <a:pt x="26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8"/>
            <p:cNvSpPr/>
            <p:nvPr/>
          </p:nvSpPr>
          <p:spPr>
            <a:xfrm>
              <a:off x="4611588" y="462150"/>
              <a:ext cx="38875" cy="9275"/>
            </a:xfrm>
            <a:custGeom>
              <a:rect b="b" l="l" r="r" t="t"/>
              <a:pathLst>
                <a:path extrusionOk="0" h="371" w="1555">
                  <a:moveTo>
                    <a:pt x="1430" y="0"/>
                  </a:moveTo>
                  <a:cubicBezTo>
                    <a:pt x="1426" y="0"/>
                    <a:pt x="1422" y="1"/>
                    <a:pt x="1418" y="1"/>
                  </a:cubicBezTo>
                  <a:lnTo>
                    <a:pt x="112" y="135"/>
                  </a:lnTo>
                  <a:cubicBezTo>
                    <a:pt x="48" y="142"/>
                    <a:pt x="0" y="200"/>
                    <a:pt x="7" y="265"/>
                  </a:cubicBezTo>
                  <a:cubicBezTo>
                    <a:pt x="13" y="326"/>
                    <a:pt x="64" y="371"/>
                    <a:pt x="125" y="371"/>
                  </a:cubicBezTo>
                  <a:cubicBezTo>
                    <a:pt x="129" y="371"/>
                    <a:pt x="133" y="371"/>
                    <a:pt x="137" y="370"/>
                  </a:cubicBezTo>
                  <a:lnTo>
                    <a:pt x="1441" y="237"/>
                  </a:lnTo>
                  <a:cubicBezTo>
                    <a:pt x="1507" y="231"/>
                    <a:pt x="1555" y="172"/>
                    <a:pt x="1547" y="107"/>
                  </a:cubicBezTo>
                  <a:cubicBezTo>
                    <a:pt x="1541" y="46"/>
                    <a:pt x="1489" y="0"/>
                    <a:pt x="143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8"/>
            <p:cNvSpPr/>
            <p:nvPr/>
          </p:nvSpPr>
          <p:spPr>
            <a:xfrm>
              <a:off x="4566188" y="460675"/>
              <a:ext cx="17000" cy="27050"/>
            </a:xfrm>
            <a:custGeom>
              <a:rect b="b" l="l" r="r" t="t"/>
              <a:pathLst>
                <a:path extrusionOk="0" h="1082" w="680">
                  <a:moveTo>
                    <a:pt x="680" y="1"/>
                  </a:moveTo>
                  <a:lnTo>
                    <a:pt x="1" y="394"/>
                  </a:lnTo>
                  <a:lnTo>
                    <a:pt x="1" y="1078"/>
                  </a:lnTo>
                  <a:lnTo>
                    <a:pt x="674" y="1081"/>
                  </a:lnTo>
                  <a:lnTo>
                    <a:pt x="6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8"/>
            <p:cNvSpPr/>
            <p:nvPr/>
          </p:nvSpPr>
          <p:spPr>
            <a:xfrm>
              <a:off x="4551788" y="466050"/>
              <a:ext cx="25600" cy="32000"/>
            </a:xfrm>
            <a:custGeom>
              <a:rect b="b" l="l" r="r" t="t"/>
              <a:pathLst>
                <a:path extrusionOk="0" h="1280" w="1024">
                  <a:moveTo>
                    <a:pt x="483" y="1"/>
                  </a:moveTo>
                  <a:cubicBezTo>
                    <a:pt x="471" y="1"/>
                    <a:pt x="459" y="1"/>
                    <a:pt x="446" y="3"/>
                  </a:cubicBezTo>
                  <a:cubicBezTo>
                    <a:pt x="184" y="30"/>
                    <a:pt x="1" y="337"/>
                    <a:pt x="37" y="689"/>
                  </a:cubicBezTo>
                  <a:cubicBezTo>
                    <a:pt x="71" y="1024"/>
                    <a:pt x="293" y="1280"/>
                    <a:pt x="541" y="1280"/>
                  </a:cubicBezTo>
                  <a:cubicBezTo>
                    <a:pt x="553" y="1280"/>
                    <a:pt x="565" y="1279"/>
                    <a:pt x="578" y="1278"/>
                  </a:cubicBezTo>
                  <a:cubicBezTo>
                    <a:pt x="840" y="1250"/>
                    <a:pt x="1023" y="943"/>
                    <a:pt x="987" y="592"/>
                  </a:cubicBezTo>
                  <a:cubicBezTo>
                    <a:pt x="953" y="256"/>
                    <a:pt x="731" y="1"/>
                    <a:pt x="4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8"/>
            <p:cNvSpPr/>
            <p:nvPr/>
          </p:nvSpPr>
          <p:spPr>
            <a:xfrm>
              <a:off x="4552913" y="422425"/>
              <a:ext cx="29150" cy="54425"/>
            </a:xfrm>
            <a:custGeom>
              <a:rect b="b" l="l" r="r" t="t"/>
              <a:pathLst>
                <a:path extrusionOk="0" h="2177" w="1166">
                  <a:moveTo>
                    <a:pt x="1126" y="0"/>
                  </a:moveTo>
                  <a:cubicBezTo>
                    <a:pt x="1124" y="0"/>
                    <a:pt x="1121" y="0"/>
                    <a:pt x="1119" y="1"/>
                  </a:cubicBezTo>
                  <a:lnTo>
                    <a:pt x="692" y="84"/>
                  </a:lnTo>
                  <a:cubicBezTo>
                    <a:pt x="607" y="101"/>
                    <a:pt x="529" y="154"/>
                    <a:pt x="488" y="231"/>
                  </a:cubicBezTo>
                  <a:cubicBezTo>
                    <a:pt x="0" y="1158"/>
                    <a:pt x="320" y="2162"/>
                    <a:pt x="324" y="2176"/>
                  </a:cubicBezTo>
                  <a:lnTo>
                    <a:pt x="740" y="2040"/>
                  </a:lnTo>
                  <a:cubicBezTo>
                    <a:pt x="723" y="1988"/>
                    <a:pt x="377" y="878"/>
                    <a:pt x="1146" y="54"/>
                  </a:cubicBezTo>
                  <a:cubicBezTo>
                    <a:pt x="1166" y="32"/>
                    <a:pt x="1152" y="0"/>
                    <a:pt x="112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 name="Google Shape;162;p8"/>
          <p:cNvGrpSpPr/>
          <p:nvPr/>
        </p:nvGrpSpPr>
        <p:grpSpPr>
          <a:xfrm>
            <a:off x="723900" y="684900"/>
            <a:ext cx="2331600" cy="274500"/>
            <a:chOff x="720000" y="540000"/>
            <a:chExt cx="2331600" cy="274500"/>
          </a:xfrm>
        </p:grpSpPr>
        <p:sp>
          <p:nvSpPr>
            <p:cNvPr id="163" name="Google Shape;163;p8"/>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4" name="Google Shape;164;p8"/>
            <p:cNvGrpSpPr/>
            <p:nvPr/>
          </p:nvGrpSpPr>
          <p:grpSpPr>
            <a:xfrm>
              <a:off x="2783393" y="590851"/>
              <a:ext cx="173819" cy="172772"/>
              <a:chOff x="1979925" y="448850"/>
              <a:chExt cx="79500" cy="79025"/>
            </a:xfrm>
          </p:grpSpPr>
          <p:sp>
            <p:nvSpPr>
              <p:cNvPr id="165" name="Google Shape;165;p8"/>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8"/>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7" name="Google Shape;167;p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_1_1_1_1_1_1_2">
    <p:spTree>
      <p:nvGrpSpPr>
        <p:cNvPr id="1179" name="Shape 1179"/>
        <p:cNvGrpSpPr/>
        <p:nvPr/>
      </p:nvGrpSpPr>
      <p:grpSpPr>
        <a:xfrm>
          <a:off x="0" y="0"/>
          <a:ext cx="0" cy="0"/>
          <a:chOff x="0" y="0"/>
          <a:chExt cx="0" cy="0"/>
        </a:xfrm>
      </p:grpSpPr>
      <p:sp>
        <p:nvSpPr>
          <p:cNvPr id="1180" name="Google Shape;1180;p7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BLANK_1_1_1_1_1_1_1_3">
    <p:bg>
      <p:bgPr>
        <a:solidFill>
          <a:schemeClr val="accent3"/>
        </a:solidFill>
      </p:bgPr>
    </p:bg>
    <p:spTree>
      <p:nvGrpSpPr>
        <p:cNvPr id="1181" name="Shape 1181"/>
        <p:cNvGrpSpPr/>
        <p:nvPr/>
      </p:nvGrpSpPr>
      <p:grpSpPr>
        <a:xfrm>
          <a:off x="0" y="0"/>
          <a:ext cx="0" cy="0"/>
          <a:chOff x="0" y="0"/>
          <a:chExt cx="0" cy="0"/>
        </a:xfrm>
      </p:grpSpPr>
      <p:sp>
        <p:nvSpPr>
          <p:cNvPr id="1182" name="Google Shape;1182;p7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1183" name="Shape 1183"/>
        <p:cNvGrpSpPr/>
        <p:nvPr/>
      </p:nvGrpSpPr>
      <p:grpSpPr>
        <a:xfrm>
          <a:off x="0" y="0"/>
          <a:ext cx="0" cy="0"/>
          <a:chOff x="0" y="0"/>
          <a:chExt cx="0" cy="0"/>
        </a:xfrm>
      </p:grpSpPr>
      <p:sp>
        <p:nvSpPr>
          <p:cNvPr id="1184" name="Google Shape;1184;p7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85" name="Google Shape;1185;p7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86" name="Google Shape;1186;p7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accent3"/>
        </a:solidFill>
      </p:bgPr>
    </p:bg>
    <p:spTree>
      <p:nvGrpSpPr>
        <p:cNvPr id="168" name="Shape 168"/>
        <p:cNvGrpSpPr/>
        <p:nvPr/>
      </p:nvGrpSpPr>
      <p:grpSpPr>
        <a:xfrm>
          <a:off x="0" y="0"/>
          <a:ext cx="0" cy="0"/>
          <a:chOff x="0" y="0"/>
          <a:chExt cx="0" cy="0"/>
        </a:xfrm>
      </p:grpSpPr>
      <p:sp>
        <p:nvSpPr>
          <p:cNvPr id="169" name="Google Shape;169;p9"/>
          <p:cNvSpPr/>
          <p:nvPr/>
        </p:nvSpPr>
        <p:spPr>
          <a:xfrm rot="-6289639">
            <a:off x="-818352" y="-1831927"/>
            <a:ext cx="8684256" cy="8921804"/>
          </a:xfrm>
          <a:custGeom>
            <a:rect b="b" l="l" r="r" t="t"/>
            <a:pathLst>
              <a:path extrusionOk="0" h="50966" w="49609">
                <a:moveTo>
                  <a:pt x="6871" y="45273"/>
                </a:moveTo>
                <a:cubicBezTo>
                  <a:pt x="6871" y="45273"/>
                  <a:pt x="1" y="36777"/>
                  <a:pt x="11156" y="31660"/>
                </a:cubicBezTo>
                <a:cubicBezTo>
                  <a:pt x="22312" y="26543"/>
                  <a:pt x="4727" y="12038"/>
                  <a:pt x="12942" y="6020"/>
                </a:cubicBezTo>
                <a:cubicBezTo>
                  <a:pt x="21156" y="1"/>
                  <a:pt x="45681" y="2119"/>
                  <a:pt x="45561" y="15428"/>
                </a:cubicBezTo>
                <a:cubicBezTo>
                  <a:pt x="45561" y="15428"/>
                  <a:pt x="49609" y="29550"/>
                  <a:pt x="37109" y="30499"/>
                </a:cubicBezTo>
                <a:cubicBezTo>
                  <a:pt x="24609" y="31447"/>
                  <a:pt x="33159" y="44730"/>
                  <a:pt x="25253" y="46153"/>
                </a:cubicBezTo>
                <a:cubicBezTo>
                  <a:pt x="17347" y="47578"/>
                  <a:pt x="13299" y="50966"/>
                  <a:pt x="6871" y="452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txBox="1"/>
          <p:nvPr>
            <p:ph type="title"/>
          </p:nvPr>
        </p:nvSpPr>
        <p:spPr>
          <a:xfrm>
            <a:off x="880275" y="1743077"/>
            <a:ext cx="5726100" cy="10236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71" name="Google Shape;171;p9"/>
          <p:cNvSpPr txBox="1"/>
          <p:nvPr>
            <p:ph idx="1" type="subTitle"/>
          </p:nvPr>
        </p:nvSpPr>
        <p:spPr>
          <a:xfrm>
            <a:off x="880275" y="2766613"/>
            <a:ext cx="5482200" cy="866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72" name="Google Shape;172;p9"/>
          <p:cNvGrpSpPr/>
          <p:nvPr/>
        </p:nvGrpSpPr>
        <p:grpSpPr>
          <a:xfrm>
            <a:off x="6092400" y="684900"/>
            <a:ext cx="2331600" cy="274500"/>
            <a:chOff x="720000" y="540000"/>
            <a:chExt cx="2331600" cy="274500"/>
          </a:xfrm>
        </p:grpSpPr>
        <p:sp>
          <p:nvSpPr>
            <p:cNvPr id="173" name="Google Shape;173;p9"/>
            <p:cNvSpPr/>
            <p:nvPr/>
          </p:nvSpPr>
          <p:spPr>
            <a:xfrm>
              <a:off x="720000" y="540000"/>
              <a:ext cx="2331600" cy="274500"/>
            </a:xfrm>
            <a:prstGeom prst="roundRect">
              <a:avLst>
                <a:gd fmla="val 50000"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9"/>
            <p:cNvGrpSpPr/>
            <p:nvPr/>
          </p:nvGrpSpPr>
          <p:grpSpPr>
            <a:xfrm>
              <a:off x="2783393" y="590851"/>
              <a:ext cx="173819" cy="172772"/>
              <a:chOff x="1979925" y="448850"/>
              <a:chExt cx="79500" cy="79025"/>
            </a:xfrm>
          </p:grpSpPr>
          <p:sp>
            <p:nvSpPr>
              <p:cNvPr id="175" name="Google Shape;175;p9"/>
              <p:cNvSpPr/>
              <p:nvPr/>
            </p:nvSpPr>
            <p:spPr>
              <a:xfrm>
                <a:off x="1979925" y="448850"/>
                <a:ext cx="71075" cy="71075"/>
              </a:xfrm>
              <a:custGeom>
                <a:rect b="b" l="l" r="r" t="t"/>
                <a:pathLst>
                  <a:path extrusionOk="0" h="2843" w="2843">
                    <a:moveTo>
                      <a:pt x="1422" y="399"/>
                    </a:moveTo>
                    <a:cubicBezTo>
                      <a:pt x="1986" y="399"/>
                      <a:pt x="2445" y="858"/>
                      <a:pt x="2445" y="1422"/>
                    </a:cubicBezTo>
                    <a:cubicBezTo>
                      <a:pt x="2445" y="1986"/>
                      <a:pt x="1986" y="2445"/>
                      <a:pt x="1422" y="2445"/>
                    </a:cubicBezTo>
                    <a:cubicBezTo>
                      <a:pt x="858" y="2445"/>
                      <a:pt x="398" y="1986"/>
                      <a:pt x="398" y="1422"/>
                    </a:cubicBezTo>
                    <a:cubicBezTo>
                      <a:pt x="398" y="858"/>
                      <a:pt x="858" y="399"/>
                      <a:pt x="1422" y="399"/>
                    </a:cubicBezTo>
                    <a:close/>
                    <a:moveTo>
                      <a:pt x="1422" y="1"/>
                    </a:moveTo>
                    <a:cubicBezTo>
                      <a:pt x="638" y="1"/>
                      <a:pt x="1" y="638"/>
                      <a:pt x="1" y="1422"/>
                    </a:cubicBezTo>
                    <a:cubicBezTo>
                      <a:pt x="1" y="2205"/>
                      <a:pt x="638" y="2843"/>
                      <a:pt x="1422" y="2843"/>
                    </a:cubicBezTo>
                    <a:cubicBezTo>
                      <a:pt x="2206" y="2843"/>
                      <a:pt x="2843" y="2206"/>
                      <a:pt x="2843" y="1422"/>
                    </a:cubicBezTo>
                    <a:cubicBezTo>
                      <a:pt x="2843" y="638"/>
                      <a:pt x="2206" y="1"/>
                      <a:pt x="142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p:nvPr/>
            </p:nvSpPr>
            <p:spPr>
              <a:xfrm>
                <a:off x="2031575" y="501000"/>
                <a:ext cx="27850" cy="26875"/>
              </a:xfrm>
              <a:custGeom>
                <a:rect b="b" l="l" r="r" t="t"/>
                <a:pathLst>
                  <a:path extrusionOk="0" h="1075" w="1114">
                    <a:moveTo>
                      <a:pt x="220" y="1"/>
                    </a:moveTo>
                    <a:cubicBezTo>
                      <a:pt x="169" y="1"/>
                      <a:pt x="118" y="20"/>
                      <a:pt x="79" y="60"/>
                    </a:cubicBezTo>
                    <a:cubicBezTo>
                      <a:pt x="1" y="137"/>
                      <a:pt x="1" y="263"/>
                      <a:pt x="79" y="341"/>
                    </a:cubicBezTo>
                    <a:lnTo>
                      <a:pt x="754" y="1015"/>
                    </a:lnTo>
                    <a:cubicBezTo>
                      <a:pt x="792" y="1054"/>
                      <a:pt x="844" y="1074"/>
                      <a:pt x="895" y="1074"/>
                    </a:cubicBezTo>
                    <a:cubicBezTo>
                      <a:pt x="946" y="1074"/>
                      <a:pt x="997" y="1054"/>
                      <a:pt x="1036" y="1015"/>
                    </a:cubicBezTo>
                    <a:cubicBezTo>
                      <a:pt x="1113" y="938"/>
                      <a:pt x="1113" y="812"/>
                      <a:pt x="1036" y="735"/>
                    </a:cubicBezTo>
                    <a:lnTo>
                      <a:pt x="361" y="60"/>
                    </a:lnTo>
                    <a:cubicBezTo>
                      <a:pt x="322" y="20"/>
                      <a:pt x="27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77" name="Google Shape;177;p9"/>
          <p:cNvPicPr preferRelativeResize="0"/>
          <p:nvPr/>
        </p:nvPicPr>
        <p:blipFill>
          <a:blip r:embed="rId2">
            <a:alphaModFix/>
          </a:blip>
          <a:stretch>
            <a:fillRect/>
          </a:stretch>
        </p:blipFill>
        <p:spPr>
          <a:xfrm rot="-2051358">
            <a:off x="6532692" y="2853255"/>
            <a:ext cx="3915965" cy="3808885"/>
          </a:xfrm>
          <a:prstGeom prst="rect">
            <a:avLst/>
          </a:prstGeom>
          <a:noFill/>
          <a:ln>
            <a:noFill/>
          </a:ln>
        </p:spPr>
      </p:pic>
      <p:sp>
        <p:nvSpPr>
          <p:cNvPr id="178" name="Google Shape;178;p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79" name="Shape 179"/>
        <p:cNvGrpSpPr/>
        <p:nvPr/>
      </p:nvGrpSpPr>
      <p:grpSpPr>
        <a:xfrm>
          <a:off x="0" y="0"/>
          <a:ext cx="0" cy="0"/>
          <a:chOff x="0" y="0"/>
          <a:chExt cx="0" cy="0"/>
        </a:xfrm>
      </p:grpSpPr>
      <p:sp>
        <p:nvSpPr>
          <p:cNvPr id="180" name="Google Shape;180;p10"/>
          <p:cNvSpPr txBox="1"/>
          <p:nvPr>
            <p:ph type="title"/>
          </p:nvPr>
        </p:nvSpPr>
        <p:spPr>
          <a:xfrm>
            <a:off x="720000" y="1983900"/>
            <a:ext cx="2661300" cy="25092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3100"/>
              <a:buNone/>
              <a:defRPr sz="3700"/>
            </a:lvl1pPr>
            <a:lvl2pPr lvl="1" rtl="0">
              <a:spcBef>
                <a:spcPts val="0"/>
              </a:spcBef>
              <a:spcAft>
                <a:spcPts val="0"/>
              </a:spcAft>
              <a:buSzPts val="3100"/>
              <a:buNone/>
              <a:defRPr/>
            </a:lvl2pPr>
            <a:lvl3pPr lvl="2" rtl="0">
              <a:spcBef>
                <a:spcPts val="0"/>
              </a:spcBef>
              <a:spcAft>
                <a:spcPts val="0"/>
              </a:spcAft>
              <a:buSzPts val="3100"/>
              <a:buNone/>
              <a:defRPr/>
            </a:lvl3pPr>
            <a:lvl4pPr lvl="3" rtl="0">
              <a:spcBef>
                <a:spcPts val="0"/>
              </a:spcBef>
              <a:spcAft>
                <a:spcPts val="0"/>
              </a:spcAft>
              <a:buSzPts val="3100"/>
              <a:buNone/>
              <a:defRPr/>
            </a:lvl4pPr>
            <a:lvl5pPr lvl="4" rtl="0">
              <a:spcBef>
                <a:spcPts val="0"/>
              </a:spcBef>
              <a:spcAft>
                <a:spcPts val="0"/>
              </a:spcAft>
              <a:buSzPts val="3100"/>
              <a:buNone/>
              <a:defRPr/>
            </a:lvl5pPr>
            <a:lvl6pPr lvl="5" rtl="0">
              <a:spcBef>
                <a:spcPts val="0"/>
              </a:spcBef>
              <a:spcAft>
                <a:spcPts val="0"/>
              </a:spcAft>
              <a:buSzPts val="3100"/>
              <a:buNone/>
              <a:defRPr/>
            </a:lvl6pPr>
            <a:lvl7pPr lvl="6" rtl="0">
              <a:spcBef>
                <a:spcPts val="0"/>
              </a:spcBef>
              <a:spcAft>
                <a:spcPts val="0"/>
              </a:spcAft>
              <a:buSzPts val="3100"/>
              <a:buNone/>
              <a:defRPr/>
            </a:lvl7pPr>
            <a:lvl8pPr lvl="7" rtl="0">
              <a:spcBef>
                <a:spcPts val="0"/>
              </a:spcBef>
              <a:spcAft>
                <a:spcPts val="0"/>
              </a:spcAft>
              <a:buSzPts val="3100"/>
              <a:buNone/>
              <a:defRPr/>
            </a:lvl8pPr>
            <a:lvl9pPr lvl="8" rtl="0">
              <a:spcBef>
                <a:spcPts val="0"/>
              </a:spcBef>
              <a:spcAft>
                <a:spcPts val="0"/>
              </a:spcAft>
              <a:buSzPts val="3100"/>
              <a:buNone/>
              <a:defRPr/>
            </a:lvl9pPr>
          </a:lstStyle>
          <a:p/>
        </p:txBody>
      </p:sp>
      <p:sp>
        <p:nvSpPr>
          <p:cNvPr id="181" name="Google Shape;181;p10"/>
          <p:cNvSpPr/>
          <p:nvPr/>
        </p:nvSpPr>
        <p:spPr>
          <a:xfrm flipH="1" rot="10800000">
            <a:off x="133350" y="0"/>
            <a:ext cx="4803448" cy="5143449"/>
          </a:xfrm>
          <a:custGeom>
            <a:rect b="b" l="l" r="r" t="t"/>
            <a:pathLst>
              <a:path extrusionOk="0" h="69028" w="64465">
                <a:moveTo>
                  <a:pt x="0" y="1"/>
                </a:moveTo>
                <a:lnTo>
                  <a:pt x="0" y="69027"/>
                </a:lnTo>
                <a:lnTo>
                  <a:pt x="64465" y="69027"/>
                </a:lnTo>
                <a:cubicBezTo>
                  <a:pt x="57959" y="66148"/>
                  <a:pt x="52338" y="61264"/>
                  <a:pt x="48680" y="55158"/>
                </a:cubicBezTo>
                <a:cubicBezTo>
                  <a:pt x="47748" y="53599"/>
                  <a:pt x="46920" y="51888"/>
                  <a:pt x="46945" y="50075"/>
                </a:cubicBezTo>
                <a:cubicBezTo>
                  <a:pt x="46967" y="48634"/>
                  <a:pt x="47530" y="47258"/>
                  <a:pt x="48140" y="45951"/>
                </a:cubicBezTo>
                <a:cubicBezTo>
                  <a:pt x="49756" y="42505"/>
                  <a:pt x="51801" y="39180"/>
                  <a:pt x="52507" y="35440"/>
                </a:cubicBezTo>
                <a:cubicBezTo>
                  <a:pt x="53136" y="32112"/>
                  <a:pt x="52630" y="28576"/>
                  <a:pt x="51090" y="25558"/>
                </a:cubicBezTo>
                <a:cubicBezTo>
                  <a:pt x="49472" y="22379"/>
                  <a:pt x="46781" y="19811"/>
                  <a:pt x="45398" y="16524"/>
                </a:cubicBezTo>
                <a:cubicBezTo>
                  <a:pt x="44287" y="13884"/>
                  <a:pt x="44095" y="10965"/>
                  <a:pt x="43586" y="8145"/>
                </a:cubicBezTo>
                <a:cubicBezTo>
                  <a:pt x="43077" y="5326"/>
                  <a:pt x="42129" y="2403"/>
                  <a:pt x="39942" y="554"/>
                </a:cubicBezTo>
                <a:cubicBezTo>
                  <a:pt x="39707" y="355"/>
                  <a:pt x="39460" y="170"/>
                  <a:pt x="39207" y="1"/>
                </a:cubicBez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0"/>
          <p:cNvSpPr/>
          <p:nvPr/>
        </p:nvSpPr>
        <p:spPr>
          <a:xfrm>
            <a:off x="-19050" y="-28575"/>
            <a:ext cx="514500" cy="5172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theme" Target="../theme/theme2.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56.xml"/><Relationship Id="rId22" Type="http://schemas.openxmlformats.org/officeDocument/2006/relationships/slideLayout" Target="../slideLayouts/slideLayout58.xml"/><Relationship Id="rId21" Type="http://schemas.openxmlformats.org/officeDocument/2006/relationships/slideLayout" Target="../slideLayouts/slideLayout57.xml"/><Relationship Id="rId24" Type="http://schemas.openxmlformats.org/officeDocument/2006/relationships/slideLayout" Target="../slideLayouts/slideLayout60.xml"/><Relationship Id="rId23" Type="http://schemas.openxmlformats.org/officeDocument/2006/relationships/slideLayout" Target="../slideLayouts/slideLayout59.xml"/><Relationship Id="rId1" Type="http://schemas.openxmlformats.org/officeDocument/2006/relationships/slideLayout" Target="../slideLayouts/slideLayout37.xml"/><Relationship Id="rId2" Type="http://schemas.openxmlformats.org/officeDocument/2006/relationships/slideLayout" Target="../slideLayouts/slideLayout38.xml"/><Relationship Id="rId3" Type="http://schemas.openxmlformats.org/officeDocument/2006/relationships/slideLayout" Target="../slideLayouts/slideLayout39.xml"/><Relationship Id="rId4" Type="http://schemas.openxmlformats.org/officeDocument/2006/relationships/slideLayout" Target="../slideLayouts/slideLayout40.xml"/><Relationship Id="rId9" Type="http://schemas.openxmlformats.org/officeDocument/2006/relationships/slideLayout" Target="../slideLayouts/slideLayout45.xml"/><Relationship Id="rId26" Type="http://schemas.openxmlformats.org/officeDocument/2006/relationships/slideLayout" Target="../slideLayouts/slideLayout62.xml"/><Relationship Id="rId25" Type="http://schemas.openxmlformats.org/officeDocument/2006/relationships/slideLayout" Target="../slideLayouts/slideLayout61.xml"/><Relationship Id="rId28" Type="http://schemas.openxmlformats.org/officeDocument/2006/relationships/slideLayout" Target="../slideLayouts/slideLayout64.xml"/><Relationship Id="rId27" Type="http://schemas.openxmlformats.org/officeDocument/2006/relationships/slideLayout" Target="../slideLayouts/slideLayout63.xml"/><Relationship Id="rId5" Type="http://schemas.openxmlformats.org/officeDocument/2006/relationships/slideLayout" Target="../slideLayouts/slideLayout41.xml"/><Relationship Id="rId6" Type="http://schemas.openxmlformats.org/officeDocument/2006/relationships/slideLayout" Target="../slideLayouts/slideLayout42.xml"/><Relationship Id="rId29" Type="http://schemas.openxmlformats.org/officeDocument/2006/relationships/slideLayout" Target="../slideLayouts/slideLayout65.xml"/><Relationship Id="rId7" Type="http://schemas.openxmlformats.org/officeDocument/2006/relationships/slideLayout" Target="../slideLayouts/slideLayout43.xml"/><Relationship Id="rId8" Type="http://schemas.openxmlformats.org/officeDocument/2006/relationships/slideLayout" Target="../slideLayouts/slideLayout44.xml"/><Relationship Id="rId31" Type="http://schemas.openxmlformats.org/officeDocument/2006/relationships/slideLayout" Target="../slideLayouts/slideLayout67.xml"/><Relationship Id="rId30" Type="http://schemas.openxmlformats.org/officeDocument/2006/relationships/slideLayout" Target="../slideLayouts/slideLayout66.xml"/><Relationship Id="rId11" Type="http://schemas.openxmlformats.org/officeDocument/2006/relationships/slideLayout" Target="../slideLayouts/slideLayout47.xml"/><Relationship Id="rId33" Type="http://schemas.openxmlformats.org/officeDocument/2006/relationships/slideLayout" Target="../slideLayouts/slideLayout69.xml"/><Relationship Id="rId10" Type="http://schemas.openxmlformats.org/officeDocument/2006/relationships/slideLayout" Target="../slideLayouts/slideLayout46.xml"/><Relationship Id="rId32" Type="http://schemas.openxmlformats.org/officeDocument/2006/relationships/slideLayout" Target="../slideLayouts/slideLayout68.xml"/><Relationship Id="rId13" Type="http://schemas.openxmlformats.org/officeDocument/2006/relationships/slideLayout" Target="../slideLayouts/slideLayout49.xml"/><Relationship Id="rId35" Type="http://schemas.openxmlformats.org/officeDocument/2006/relationships/slideLayout" Target="../slideLayouts/slideLayout71.xml"/><Relationship Id="rId12" Type="http://schemas.openxmlformats.org/officeDocument/2006/relationships/slideLayout" Target="../slideLayouts/slideLayout48.xml"/><Relationship Id="rId34" Type="http://schemas.openxmlformats.org/officeDocument/2006/relationships/slideLayout" Target="../slideLayouts/slideLayout70.xml"/><Relationship Id="rId15" Type="http://schemas.openxmlformats.org/officeDocument/2006/relationships/slideLayout" Target="../slideLayouts/slideLayout51.xml"/><Relationship Id="rId37" Type="http://schemas.openxmlformats.org/officeDocument/2006/relationships/theme" Target="../theme/theme3.xml"/><Relationship Id="rId14" Type="http://schemas.openxmlformats.org/officeDocument/2006/relationships/slideLayout" Target="../slideLayouts/slideLayout50.xml"/><Relationship Id="rId36" Type="http://schemas.openxmlformats.org/officeDocument/2006/relationships/slideLayout" Target="../slideLayouts/slideLayout72.xml"/><Relationship Id="rId17" Type="http://schemas.openxmlformats.org/officeDocument/2006/relationships/slideLayout" Target="../slideLayouts/slideLayout53.xml"/><Relationship Id="rId16" Type="http://schemas.openxmlformats.org/officeDocument/2006/relationships/slideLayout" Target="../slideLayouts/slideLayout52.xml"/><Relationship Id="rId19" Type="http://schemas.openxmlformats.org/officeDocument/2006/relationships/slideLayout" Target="../slideLayouts/slideLayout55.xml"/><Relationship Id="rId18"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3F3F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540000"/>
            <a:ext cx="5204700" cy="5643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100"/>
              <a:buFont typeface="Lexend"/>
              <a:buNone/>
              <a:defRPr b="1" sz="3100">
                <a:solidFill>
                  <a:schemeClr val="dk1"/>
                </a:solidFill>
                <a:latin typeface="Lexend"/>
                <a:ea typeface="Lexend"/>
                <a:cs typeface="Lexend"/>
                <a:sym typeface="Lexend"/>
              </a:defRPr>
            </a:lvl1pPr>
            <a:lvl2pPr lvl="1"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2pPr>
            <a:lvl3pPr lvl="2"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3pPr>
            <a:lvl4pPr lvl="3"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4pPr>
            <a:lvl5pPr lvl="4"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5pPr>
            <a:lvl6pPr lvl="5"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6pPr>
            <a:lvl7pPr lvl="6"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7pPr>
            <a:lvl8pPr lvl="7"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8pPr>
            <a:lvl9pPr lvl="8"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9pPr>
          </a:lstStyle>
          <a:p/>
        </p:txBody>
      </p:sp>
      <p:sp>
        <p:nvSpPr>
          <p:cNvPr id="7" name="Google Shape;7;p1"/>
          <p:cNvSpPr txBox="1"/>
          <p:nvPr>
            <p:ph idx="1" type="body"/>
          </p:nvPr>
        </p:nvSpPr>
        <p:spPr>
          <a:xfrm>
            <a:off x="720000" y="1237083"/>
            <a:ext cx="7704000" cy="33663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1pPr>
            <a:lvl2pPr indent="-317500" lvl="1" marL="9144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2pPr>
            <a:lvl3pPr indent="-317500" lvl="2" marL="13716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3pPr>
            <a:lvl4pPr indent="-317500" lvl="3" marL="18288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4pPr>
            <a:lvl5pPr indent="-317500" lvl="4" marL="22860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5pPr>
            <a:lvl6pPr indent="-317500" lvl="5" marL="27432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6pPr>
            <a:lvl7pPr indent="-317500" lvl="6" marL="32004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7pPr>
            <a:lvl8pPr indent="-317500" lvl="7" marL="365760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8pPr>
            <a:lvl9pPr indent="-317500" lvl="8" marL="4114800">
              <a:lnSpc>
                <a:spcPct val="100000"/>
              </a:lnSpc>
              <a:spcBef>
                <a:spcPts val="1600"/>
              </a:spcBef>
              <a:spcAft>
                <a:spcPts val="1600"/>
              </a:spcAft>
              <a:buClr>
                <a:schemeClr val="dk1"/>
              </a:buClr>
              <a:buSzPts val="1400"/>
              <a:buFont typeface="Mukta"/>
              <a:buChar char="■"/>
              <a:defRPr>
                <a:solidFill>
                  <a:schemeClr val="dk1"/>
                </a:solidFill>
                <a:latin typeface="Mukta"/>
                <a:ea typeface="Mukta"/>
                <a:cs typeface="Mukta"/>
                <a:sym typeface="Mukta"/>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Mukta"/>
                <a:ea typeface="Mukta"/>
                <a:cs typeface="Mukta"/>
                <a:sym typeface="Mukta"/>
              </a:defRPr>
            </a:lvl1pPr>
            <a:lvl2pPr lvl="1" algn="r">
              <a:buNone/>
              <a:defRPr sz="1300">
                <a:solidFill>
                  <a:schemeClr val="dk1"/>
                </a:solidFill>
                <a:latin typeface="Mukta"/>
                <a:ea typeface="Mukta"/>
                <a:cs typeface="Mukta"/>
                <a:sym typeface="Mukta"/>
              </a:defRPr>
            </a:lvl2pPr>
            <a:lvl3pPr lvl="2" algn="r">
              <a:buNone/>
              <a:defRPr sz="1300">
                <a:solidFill>
                  <a:schemeClr val="dk1"/>
                </a:solidFill>
                <a:latin typeface="Mukta"/>
                <a:ea typeface="Mukta"/>
                <a:cs typeface="Mukta"/>
                <a:sym typeface="Mukta"/>
              </a:defRPr>
            </a:lvl3pPr>
            <a:lvl4pPr lvl="3" algn="r">
              <a:buNone/>
              <a:defRPr sz="1300">
                <a:solidFill>
                  <a:schemeClr val="dk1"/>
                </a:solidFill>
                <a:latin typeface="Mukta"/>
                <a:ea typeface="Mukta"/>
                <a:cs typeface="Mukta"/>
                <a:sym typeface="Mukta"/>
              </a:defRPr>
            </a:lvl4pPr>
            <a:lvl5pPr lvl="4" algn="r">
              <a:buNone/>
              <a:defRPr sz="1300">
                <a:solidFill>
                  <a:schemeClr val="dk1"/>
                </a:solidFill>
                <a:latin typeface="Mukta"/>
                <a:ea typeface="Mukta"/>
                <a:cs typeface="Mukta"/>
                <a:sym typeface="Mukta"/>
              </a:defRPr>
            </a:lvl5pPr>
            <a:lvl6pPr lvl="5" algn="r">
              <a:buNone/>
              <a:defRPr sz="1300">
                <a:solidFill>
                  <a:schemeClr val="dk1"/>
                </a:solidFill>
                <a:latin typeface="Mukta"/>
                <a:ea typeface="Mukta"/>
                <a:cs typeface="Mukta"/>
                <a:sym typeface="Mukta"/>
              </a:defRPr>
            </a:lvl6pPr>
            <a:lvl7pPr lvl="6" algn="r">
              <a:buNone/>
              <a:defRPr sz="1300">
                <a:solidFill>
                  <a:schemeClr val="dk1"/>
                </a:solidFill>
                <a:latin typeface="Mukta"/>
                <a:ea typeface="Mukta"/>
                <a:cs typeface="Mukta"/>
                <a:sym typeface="Mukta"/>
              </a:defRPr>
            </a:lvl7pPr>
            <a:lvl8pPr lvl="7" algn="r">
              <a:buNone/>
              <a:defRPr sz="1300">
                <a:solidFill>
                  <a:schemeClr val="dk1"/>
                </a:solidFill>
                <a:latin typeface="Mukta"/>
                <a:ea typeface="Mukta"/>
                <a:cs typeface="Mukta"/>
                <a:sym typeface="Mukta"/>
              </a:defRPr>
            </a:lvl8pPr>
            <a:lvl9pPr lvl="8" algn="r">
              <a:buNone/>
              <a:defRPr sz="1300">
                <a:solidFill>
                  <a:schemeClr val="dk1"/>
                </a:solidFill>
                <a:latin typeface="Mukta"/>
                <a:ea typeface="Mukta"/>
                <a:cs typeface="Mukta"/>
                <a:sym typeface="Mukt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3F3F3"/>
        </a:solidFill>
      </p:bgPr>
    </p:bg>
    <p:spTree>
      <p:nvGrpSpPr>
        <p:cNvPr id="596" name="Shape 596"/>
        <p:cNvGrpSpPr/>
        <p:nvPr/>
      </p:nvGrpSpPr>
      <p:grpSpPr>
        <a:xfrm>
          <a:off x="0" y="0"/>
          <a:ext cx="0" cy="0"/>
          <a:chOff x="0" y="0"/>
          <a:chExt cx="0" cy="0"/>
        </a:xfrm>
      </p:grpSpPr>
      <p:sp>
        <p:nvSpPr>
          <p:cNvPr id="597" name="Google Shape;597;p38"/>
          <p:cNvSpPr txBox="1"/>
          <p:nvPr>
            <p:ph type="title"/>
          </p:nvPr>
        </p:nvSpPr>
        <p:spPr>
          <a:xfrm>
            <a:off x="720000" y="540000"/>
            <a:ext cx="5204700" cy="564300"/>
          </a:xfrm>
          <a:prstGeom prst="rect">
            <a:avLst/>
          </a:prstGeom>
          <a:noFill/>
          <a:ln>
            <a:noFill/>
          </a:ln>
        </p:spPr>
        <p:txBody>
          <a:bodyPr anchorCtr="0" anchor="ctr" bIns="91425" lIns="91425" spcFirstLastPara="1" rIns="91425" wrap="square" tIns="91425">
            <a:noAutofit/>
          </a:bodyPr>
          <a:lstStyle>
            <a:lvl1pPr lvl="0" rtl="0">
              <a:spcBef>
                <a:spcPts val="0"/>
              </a:spcBef>
              <a:spcAft>
                <a:spcPts val="0"/>
              </a:spcAft>
              <a:buClr>
                <a:schemeClr val="dk1"/>
              </a:buClr>
              <a:buSzPts val="3100"/>
              <a:buFont typeface="Lexend"/>
              <a:buNone/>
              <a:defRPr b="1" sz="3100">
                <a:solidFill>
                  <a:schemeClr val="dk1"/>
                </a:solidFill>
                <a:latin typeface="Lexend"/>
                <a:ea typeface="Lexend"/>
                <a:cs typeface="Lexend"/>
                <a:sym typeface="Lexend"/>
              </a:defRPr>
            </a:lvl1pPr>
            <a:lvl2pPr lvl="1"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2pPr>
            <a:lvl3pPr lvl="2"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3pPr>
            <a:lvl4pPr lvl="3"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4pPr>
            <a:lvl5pPr lvl="4"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5pPr>
            <a:lvl6pPr lvl="5"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6pPr>
            <a:lvl7pPr lvl="6"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7pPr>
            <a:lvl8pPr lvl="7"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8pPr>
            <a:lvl9pPr lvl="8" rtl="0">
              <a:spcBef>
                <a:spcPts val="0"/>
              </a:spcBef>
              <a:spcAft>
                <a:spcPts val="0"/>
              </a:spcAft>
              <a:buClr>
                <a:schemeClr val="dk1"/>
              </a:buClr>
              <a:buSzPts val="3100"/>
              <a:buFont typeface="Mukta"/>
              <a:buNone/>
              <a:defRPr b="1" sz="3100">
                <a:solidFill>
                  <a:schemeClr val="dk1"/>
                </a:solidFill>
                <a:latin typeface="Mukta"/>
                <a:ea typeface="Mukta"/>
                <a:cs typeface="Mukta"/>
                <a:sym typeface="Mukta"/>
              </a:defRPr>
            </a:lvl9pPr>
          </a:lstStyle>
          <a:p/>
        </p:txBody>
      </p:sp>
      <p:sp>
        <p:nvSpPr>
          <p:cNvPr id="598" name="Google Shape;598;p38"/>
          <p:cNvSpPr txBox="1"/>
          <p:nvPr>
            <p:ph idx="1" type="body"/>
          </p:nvPr>
        </p:nvSpPr>
        <p:spPr>
          <a:xfrm>
            <a:off x="720000" y="1237083"/>
            <a:ext cx="7704000" cy="3366300"/>
          </a:xfrm>
          <a:prstGeom prst="rect">
            <a:avLst/>
          </a:prstGeom>
          <a:noFill/>
          <a:ln>
            <a:noFill/>
          </a:ln>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Font typeface="Mukta"/>
              <a:buChar char="●"/>
              <a:defRPr>
                <a:solidFill>
                  <a:schemeClr val="dk1"/>
                </a:solidFill>
                <a:latin typeface="Mukta"/>
                <a:ea typeface="Mukta"/>
                <a:cs typeface="Mukta"/>
                <a:sym typeface="Mukta"/>
              </a:defRPr>
            </a:lvl1pPr>
            <a:lvl2pPr indent="-317500" lvl="1" marL="914400" rtl="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2pPr>
            <a:lvl3pPr indent="-317500" lvl="2" marL="1371600" rtl="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3pPr>
            <a:lvl4pPr indent="-317500" lvl="3" marL="1828800" rtl="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4pPr>
            <a:lvl5pPr indent="-317500" lvl="4" marL="2286000" rtl="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5pPr>
            <a:lvl6pPr indent="-317500" lvl="5" marL="2743200" rtl="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6pPr>
            <a:lvl7pPr indent="-317500" lvl="6" marL="3200400" rtl="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7pPr>
            <a:lvl8pPr indent="-317500" lvl="7" marL="3657600" rtl="0">
              <a:lnSpc>
                <a:spcPct val="100000"/>
              </a:lnSpc>
              <a:spcBef>
                <a:spcPts val="1600"/>
              </a:spcBef>
              <a:spcAft>
                <a:spcPts val="0"/>
              </a:spcAft>
              <a:buClr>
                <a:schemeClr val="dk1"/>
              </a:buClr>
              <a:buSzPts val="1400"/>
              <a:buFont typeface="Mukta"/>
              <a:buChar char="○"/>
              <a:defRPr>
                <a:solidFill>
                  <a:schemeClr val="dk1"/>
                </a:solidFill>
                <a:latin typeface="Mukta"/>
                <a:ea typeface="Mukta"/>
                <a:cs typeface="Mukta"/>
                <a:sym typeface="Mukta"/>
              </a:defRPr>
            </a:lvl8pPr>
            <a:lvl9pPr indent="-317500" lvl="8" marL="4114800" rtl="0">
              <a:lnSpc>
                <a:spcPct val="100000"/>
              </a:lnSpc>
              <a:spcBef>
                <a:spcPts val="1600"/>
              </a:spcBef>
              <a:spcAft>
                <a:spcPts val="1600"/>
              </a:spcAft>
              <a:buClr>
                <a:schemeClr val="dk1"/>
              </a:buClr>
              <a:buSzPts val="1400"/>
              <a:buFont typeface="Mukta"/>
              <a:buChar char="■"/>
              <a:defRPr>
                <a:solidFill>
                  <a:schemeClr val="dk1"/>
                </a:solidFill>
                <a:latin typeface="Mukta"/>
                <a:ea typeface="Mukta"/>
                <a:cs typeface="Mukta"/>
                <a:sym typeface="Mukta"/>
              </a:defRPr>
            </a:lvl9pPr>
          </a:lstStyle>
          <a:p/>
        </p:txBody>
      </p:sp>
      <p:sp>
        <p:nvSpPr>
          <p:cNvPr id="599" name="Google Shape;599;p38"/>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rtl="0" algn="r">
              <a:buNone/>
              <a:defRPr sz="1300">
                <a:solidFill>
                  <a:schemeClr val="dk1"/>
                </a:solidFill>
                <a:latin typeface="Mukta"/>
                <a:ea typeface="Mukta"/>
                <a:cs typeface="Mukta"/>
                <a:sym typeface="Mukta"/>
              </a:defRPr>
            </a:lvl1pPr>
            <a:lvl2pPr lvl="1" rtl="0" algn="r">
              <a:buNone/>
              <a:defRPr sz="1300">
                <a:solidFill>
                  <a:schemeClr val="dk1"/>
                </a:solidFill>
                <a:latin typeface="Mukta"/>
                <a:ea typeface="Mukta"/>
                <a:cs typeface="Mukta"/>
                <a:sym typeface="Mukta"/>
              </a:defRPr>
            </a:lvl2pPr>
            <a:lvl3pPr lvl="2" rtl="0" algn="r">
              <a:buNone/>
              <a:defRPr sz="1300">
                <a:solidFill>
                  <a:schemeClr val="dk1"/>
                </a:solidFill>
                <a:latin typeface="Mukta"/>
                <a:ea typeface="Mukta"/>
                <a:cs typeface="Mukta"/>
                <a:sym typeface="Mukta"/>
              </a:defRPr>
            </a:lvl3pPr>
            <a:lvl4pPr lvl="3" rtl="0" algn="r">
              <a:buNone/>
              <a:defRPr sz="1300">
                <a:solidFill>
                  <a:schemeClr val="dk1"/>
                </a:solidFill>
                <a:latin typeface="Mukta"/>
                <a:ea typeface="Mukta"/>
                <a:cs typeface="Mukta"/>
                <a:sym typeface="Mukta"/>
              </a:defRPr>
            </a:lvl4pPr>
            <a:lvl5pPr lvl="4" rtl="0" algn="r">
              <a:buNone/>
              <a:defRPr sz="1300">
                <a:solidFill>
                  <a:schemeClr val="dk1"/>
                </a:solidFill>
                <a:latin typeface="Mukta"/>
                <a:ea typeface="Mukta"/>
                <a:cs typeface="Mukta"/>
                <a:sym typeface="Mukta"/>
              </a:defRPr>
            </a:lvl5pPr>
            <a:lvl6pPr lvl="5" rtl="0" algn="r">
              <a:buNone/>
              <a:defRPr sz="1300">
                <a:solidFill>
                  <a:schemeClr val="dk1"/>
                </a:solidFill>
                <a:latin typeface="Mukta"/>
                <a:ea typeface="Mukta"/>
                <a:cs typeface="Mukta"/>
                <a:sym typeface="Mukta"/>
              </a:defRPr>
            </a:lvl6pPr>
            <a:lvl7pPr lvl="6" rtl="0" algn="r">
              <a:buNone/>
              <a:defRPr sz="1300">
                <a:solidFill>
                  <a:schemeClr val="dk1"/>
                </a:solidFill>
                <a:latin typeface="Mukta"/>
                <a:ea typeface="Mukta"/>
                <a:cs typeface="Mukta"/>
                <a:sym typeface="Mukta"/>
              </a:defRPr>
            </a:lvl7pPr>
            <a:lvl8pPr lvl="7" rtl="0" algn="r">
              <a:buNone/>
              <a:defRPr sz="1300">
                <a:solidFill>
                  <a:schemeClr val="dk1"/>
                </a:solidFill>
                <a:latin typeface="Mukta"/>
                <a:ea typeface="Mukta"/>
                <a:cs typeface="Mukta"/>
                <a:sym typeface="Mukta"/>
              </a:defRPr>
            </a:lvl8pPr>
            <a:lvl9pPr lvl="8" rtl="0" algn="r">
              <a:buNone/>
              <a:defRPr sz="1300">
                <a:solidFill>
                  <a:schemeClr val="dk1"/>
                </a:solidFill>
                <a:latin typeface="Mukta"/>
                <a:ea typeface="Mukta"/>
                <a:cs typeface="Mukta"/>
                <a:sym typeface="Mukt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4" r:id="rId1"/>
    <p:sldLayoutId id="2147483685" r:id="rId2"/>
    <p:sldLayoutId id="2147483686" r:id="rId3"/>
    <p:sldLayoutId id="2147483687" r:id="rId4"/>
    <p:sldLayoutId id="2147483688" r:id="rId5"/>
    <p:sldLayoutId id="2147483689" r:id="rId6"/>
    <p:sldLayoutId id="2147483690" r:id="rId7"/>
    <p:sldLayoutId id="2147483691" r:id="rId8"/>
    <p:sldLayoutId id="2147483692" r:id="rId9"/>
    <p:sldLayoutId id="2147483693" r:id="rId10"/>
    <p:sldLayoutId id="2147483694" r:id="rId11"/>
    <p:sldLayoutId id="2147483695" r:id="rId12"/>
    <p:sldLayoutId id="2147483696" r:id="rId13"/>
    <p:sldLayoutId id="2147483697" r:id="rId14"/>
    <p:sldLayoutId id="2147483698" r:id="rId15"/>
    <p:sldLayoutId id="2147483699" r:id="rId16"/>
    <p:sldLayoutId id="2147483700" r:id="rId17"/>
    <p:sldLayoutId id="2147483701" r:id="rId18"/>
    <p:sldLayoutId id="2147483702" r:id="rId19"/>
    <p:sldLayoutId id="2147483703" r:id="rId20"/>
    <p:sldLayoutId id="2147483704" r:id="rId21"/>
    <p:sldLayoutId id="2147483705" r:id="rId22"/>
    <p:sldLayoutId id="2147483706" r:id="rId23"/>
    <p:sldLayoutId id="2147483707" r:id="rId24"/>
    <p:sldLayoutId id="2147483708" r:id="rId25"/>
    <p:sldLayoutId id="2147483709" r:id="rId26"/>
    <p:sldLayoutId id="2147483710" r:id="rId27"/>
    <p:sldLayoutId id="2147483711" r:id="rId28"/>
    <p:sldLayoutId id="2147483712" r:id="rId29"/>
    <p:sldLayoutId id="2147483713" r:id="rId30"/>
    <p:sldLayoutId id="2147483714" r:id="rId31"/>
    <p:sldLayoutId id="2147483715" r:id="rId32"/>
    <p:sldLayoutId id="2147483716" r:id="rId33"/>
    <p:sldLayoutId id="2147483717" r:id="rId34"/>
    <p:sldLayoutId id="2147483718" r:id="rId35"/>
    <p:sldLayoutId id="2147483719" r:id="rId3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pos="454">
          <p15:clr>
            <a:srgbClr val="EA4335"/>
          </p15:clr>
        </p15:guide>
        <p15:guide id="3" orient="horz" pos="2900">
          <p15:clr>
            <a:srgbClr val="EA4335"/>
          </p15:clr>
        </p15:guide>
        <p15:guide id="4" pos="5306">
          <p15:clr>
            <a:srgbClr val="EA4335"/>
          </p15:clr>
        </p15:guide>
        <p15:guide id="5" orient="horz" pos="1620">
          <p15:clr>
            <a:srgbClr val="EA4335"/>
          </p15:clr>
        </p15:guide>
        <p15:guide id="6" pos="2880">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1.png"/><Relationship Id="rId4" Type="http://schemas.openxmlformats.org/officeDocument/2006/relationships/image" Target="../media/image2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8.png"/><Relationship Id="rId4" Type="http://schemas.openxmlformats.org/officeDocument/2006/relationships/image" Target="../media/image32.png"/><Relationship Id="rId5" Type="http://schemas.openxmlformats.org/officeDocument/2006/relationships/image" Target="../media/image20.png"/><Relationship Id="rId6" Type="http://schemas.openxmlformats.org/officeDocument/2006/relationships/image" Target="../media/image29.png"/><Relationship Id="rId7" Type="http://schemas.openxmlformats.org/officeDocument/2006/relationships/image" Target="../media/image3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1.xml"/><Relationship Id="rId3" Type="http://schemas.openxmlformats.org/officeDocument/2006/relationships/image" Target="../media/image2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2.png"/><Relationship Id="rId4" Type="http://schemas.openxmlformats.org/officeDocument/2006/relationships/image" Target="../media/image26.png"/><Relationship Id="rId5" Type="http://schemas.openxmlformats.org/officeDocument/2006/relationships/image" Target="../media/image25.png"/><Relationship Id="rId6"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xml"/><Relationship Id="rId3" Type="http://schemas.openxmlformats.org/officeDocument/2006/relationships/image" Target="../media/image2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6.xml"/><Relationship Id="rId3"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www.kaggle.com/datasets/kaggle/meta-kaggle?select=Competitions.csv" TargetMode="External"/><Relationship Id="rId4" Type="http://schemas.openxmlformats.org/officeDocument/2006/relationships/image" Target="../media/image20.png"/><Relationship Id="rId5" Type="http://schemas.openxmlformats.org/officeDocument/2006/relationships/hyperlink" Target="https://github.com/mc4564/APAN5310SQL" TargetMode="External"/><Relationship Id="rId6" Type="http://schemas.openxmlformats.org/officeDocument/2006/relationships/hyperlink" Target="https://github.com/mc4564/APAN5310SQ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7.png"/><Relationship Id="rId4" Type="http://schemas.openxmlformats.org/officeDocument/2006/relationships/image" Target="../media/image31.png"/><Relationship Id="rId5"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0" name="Shape 1190"/>
        <p:cNvGrpSpPr/>
        <p:nvPr/>
      </p:nvGrpSpPr>
      <p:grpSpPr>
        <a:xfrm>
          <a:off x="0" y="0"/>
          <a:ext cx="0" cy="0"/>
          <a:chOff x="0" y="0"/>
          <a:chExt cx="0" cy="0"/>
        </a:xfrm>
      </p:grpSpPr>
      <p:sp>
        <p:nvSpPr>
          <p:cNvPr id="1191" name="Google Shape;1191;p75"/>
          <p:cNvSpPr/>
          <p:nvPr/>
        </p:nvSpPr>
        <p:spPr>
          <a:xfrm>
            <a:off x="4572000" y="3294525"/>
            <a:ext cx="3885900" cy="3624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75"/>
          <p:cNvSpPr txBox="1"/>
          <p:nvPr>
            <p:ph type="ctrTitle"/>
          </p:nvPr>
        </p:nvSpPr>
        <p:spPr>
          <a:xfrm>
            <a:off x="2385900" y="984400"/>
            <a:ext cx="6038100" cy="26472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3300">
                <a:solidFill>
                  <a:schemeClr val="dk1"/>
                </a:solidFill>
              </a:rPr>
              <a:t>Explore Meta Kaggle Dataset to Optimize </a:t>
            </a:r>
            <a:endParaRPr sz="3300">
              <a:solidFill>
                <a:schemeClr val="dk1"/>
              </a:solidFill>
            </a:endParaRPr>
          </a:p>
          <a:p>
            <a:pPr indent="0" lvl="0" marL="0" rtl="0" algn="r">
              <a:spcBef>
                <a:spcPts val="0"/>
              </a:spcBef>
              <a:spcAft>
                <a:spcPts val="0"/>
              </a:spcAft>
              <a:buClr>
                <a:schemeClr val="dk1"/>
              </a:buClr>
              <a:buSzPts val="1100"/>
              <a:buFont typeface="Arial"/>
              <a:buNone/>
            </a:pPr>
            <a:r>
              <a:rPr lang="en" sz="3300">
                <a:solidFill>
                  <a:schemeClr val="dk1"/>
                </a:solidFill>
              </a:rPr>
              <a:t>User Experience</a:t>
            </a:r>
            <a:endParaRPr sz="3300">
              <a:solidFill>
                <a:schemeClr val="dk1"/>
              </a:solidFill>
            </a:endParaRPr>
          </a:p>
        </p:txBody>
      </p:sp>
      <p:sp>
        <p:nvSpPr>
          <p:cNvPr id="1193" name="Google Shape;1193;p75"/>
          <p:cNvSpPr txBox="1"/>
          <p:nvPr>
            <p:ph idx="1" type="subTitle"/>
          </p:nvPr>
        </p:nvSpPr>
        <p:spPr>
          <a:xfrm rot="-581">
            <a:off x="4737450" y="3341480"/>
            <a:ext cx="3548100" cy="26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Team 2</a:t>
            </a:r>
            <a:endParaRPr/>
          </a:p>
        </p:txBody>
      </p:sp>
      <p:cxnSp>
        <p:nvCxnSpPr>
          <p:cNvPr id="1194" name="Google Shape;1194;p75"/>
          <p:cNvCxnSpPr/>
          <p:nvPr/>
        </p:nvCxnSpPr>
        <p:spPr>
          <a:xfrm>
            <a:off x="4594200" y="3127375"/>
            <a:ext cx="3841500" cy="0"/>
          </a:xfrm>
          <a:prstGeom prst="straightConnector1">
            <a:avLst/>
          </a:prstGeom>
          <a:noFill/>
          <a:ln cap="flat" cmpd="sng" w="9525">
            <a:solidFill>
              <a:schemeClr val="dk2"/>
            </a:solidFill>
            <a:prstDash val="solid"/>
            <a:round/>
            <a:headEnd len="med" w="med" type="none"/>
            <a:tailEnd len="med" w="med" type="none"/>
          </a:ln>
        </p:spPr>
      </p:cxnSp>
      <p:grpSp>
        <p:nvGrpSpPr>
          <p:cNvPr id="1195" name="Google Shape;1195;p75"/>
          <p:cNvGrpSpPr/>
          <p:nvPr/>
        </p:nvGrpSpPr>
        <p:grpSpPr>
          <a:xfrm rot="-305247">
            <a:off x="3673730" y="4178487"/>
            <a:ext cx="635713" cy="537665"/>
            <a:chOff x="1488250" y="1650750"/>
            <a:chExt cx="211450" cy="178850"/>
          </a:xfrm>
        </p:grpSpPr>
        <p:sp>
          <p:nvSpPr>
            <p:cNvPr id="1196" name="Google Shape;1196;p75"/>
            <p:cNvSpPr/>
            <p:nvPr/>
          </p:nvSpPr>
          <p:spPr>
            <a:xfrm>
              <a:off x="1520850" y="1650750"/>
              <a:ext cx="178850" cy="178850"/>
            </a:xfrm>
            <a:custGeom>
              <a:rect b="b" l="l" r="r" t="t"/>
              <a:pathLst>
                <a:path extrusionOk="0" h="7154" w="7154">
                  <a:moveTo>
                    <a:pt x="1388" y="0"/>
                  </a:moveTo>
                  <a:cubicBezTo>
                    <a:pt x="621" y="0"/>
                    <a:pt x="0" y="621"/>
                    <a:pt x="0" y="1387"/>
                  </a:cubicBezTo>
                  <a:lnTo>
                    <a:pt x="0" y="5766"/>
                  </a:lnTo>
                  <a:cubicBezTo>
                    <a:pt x="0" y="6532"/>
                    <a:pt x="621" y="7153"/>
                    <a:pt x="1388" y="7153"/>
                  </a:cubicBezTo>
                  <a:lnTo>
                    <a:pt x="5766" y="7153"/>
                  </a:lnTo>
                  <a:cubicBezTo>
                    <a:pt x="6532" y="7153"/>
                    <a:pt x="7153" y="6532"/>
                    <a:pt x="7153" y="5766"/>
                  </a:cubicBezTo>
                  <a:lnTo>
                    <a:pt x="7153" y="1387"/>
                  </a:lnTo>
                  <a:cubicBezTo>
                    <a:pt x="7153" y="621"/>
                    <a:pt x="6532" y="0"/>
                    <a:pt x="57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75"/>
            <p:cNvSpPr/>
            <p:nvPr/>
          </p:nvSpPr>
          <p:spPr>
            <a:xfrm>
              <a:off x="1488250" y="1650750"/>
              <a:ext cx="178850" cy="178850"/>
            </a:xfrm>
            <a:custGeom>
              <a:rect b="b" l="l" r="r" t="t"/>
              <a:pathLst>
                <a:path extrusionOk="0" h="7154" w="7154">
                  <a:moveTo>
                    <a:pt x="103" y="0"/>
                  </a:moveTo>
                  <a:cubicBezTo>
                    <a:pt x="46" y="0"/>
                    <a:pt x="1" y="46"/>
                    <a:pt x="1" y="102"/>
                  </a:cubicBezTo>
                  <a:lnTo>
                    <a:pt x="1" y="7050"/>
                  </a:lnTo>
                  <a:cubicBezTo>
                    <a:pt x="1" y="7106"/>
                    <a:pt x="46" y="7153"/>
                    <a:pt x="103" y="7153"/>
                  </a:cubicBezTo>
                  <a:lnTo>
                    <a:pt x="7052" y="7153"/>
                  </a:lnTo>
                  <a:cubicBezTo>
                    <a:pt x="7108" y="7153"/>
                    <a:pt x="7153" y="7106"/>
                    <a:pt x="7153" y="7050"/>
                  </a:cubicBezTo>
                  <a:lnTo>
                    <a:pt x="7153" y="102"/>
                  </a:lnTo>
                  <a:cubicBezTo>
                    <a:pt x="7153" y="46"/>
                    <a:pt x="7108" y="0"/>
                    <a:pt x="7052" y="0"/>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75"/>
            <p:cNvSpPr/>
            <p:nvPr/>
          </p:nvSpPr>
          <p:spPr>
            <a:xfrm>
              <a:off x="1549425" y="1705750"/>
              <a:ext cx="61650" cy="68825"/>
            </a:xfrm>
            <a:custGeom>
              <a:rect b="b" l="l" r="r" t="t"/>
              <a:pathLst>
                <a:path extrusionOk="0" h="2753" w="2466">
                  <a:moveTo>
                    <a:pt x="191" y="1"/>
                  </a:moveTo>
                  <a:cubicBezTo>
                    <a:pt x="91" y="1"/>
                    <a:pt x="0" y="80"/>
                    <a:pt x="0" y="192"/>
                  </a:cubicBezTo>
                  <a:lnTo>
                    <a:pt x="0" y="2562"/>
                  </a:lnTo>
                  <a:cubicBezTo>
                    <a:pt x="0" y="2673"/>
                    <a:pt x="92" y="2752"/>
                    <a:pt x="191" y="2752"/>
                  </a:cubicBezTo>
                  <a:cubicBezTo>
                    <a:pt x="223" y="2752"/>
                    <a:pt x="255" y="2744"/>
                    <a:pt x="286" y="2727"/>
                  </a:cubicBezTo>
                  <a:lnTo>
                    <a:pt x="2338" y="1541"/>
                  </a:lnTo>
                  <a:cubicBezTo>
                    <a:pt x="2465" y="1468"/>
                    <a:pt x="2465" y="1285"/>
                    <a:pt x="2338" y="1212"/>
                  </a:cubicBezTo>
                  <a:lnTo>
                    <a:pt x="286" y="27"/>
                  </a:lnTo>
                  <a:cubicBezTo>
                    <a:pt x="255" y="9"/>
                    <a:pt x="223" y="1"/>
                    <a:pt x="19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 name="Google Shape;1199;p75"/>
          <p:cNvGrpSpPr/>
          <p:nvPr/>
        </p:nvGrpSpPr>
        <p:grpSpPr>
          <a:xfrm rot="-858253">
            <a:off x="5032280" y="387996"/>
            <a:ext cx="572134" cy="483947"/>
            <a:chOff x="1477075" y="1122475"/>
            <a:chExt cx="237775" cy="201125"/>
          </a:xfrm>
        </p:grpSpPr>
        <p:sp>
          <p:nvSpPr>
            <p:cNvPr id="1200" name="Google Shape;1200;p75"/>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75"/>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chemeClr val="lt2"/>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75"/>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75"/>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4" name="Google Shape;1204;p75"/>
          <p:cNvSpPr txBox="1"/>
          <p:nvPr/>
        </p:nvSpPr>
        <p:spPr>
          <a:xfrm>
            <a:off x="5068275" y="3610275"/>
            <a:ext cx="3000000" cy="877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solidFill>
                  <a:schemeClr val="dk1"/>
                </a:solidFill>
                <a:latin typeface="Mukta"/>
                <a:ea typeface="Mukta"/>
                <a:cs typeface="Mukta"/>
                <a:sym typeface="Mukta"/>
              </a:rPr>
              <a:t>Huiling Cui, Shay Chen, </a:t>
            </a:r>
            <a:endParaRPr sz="1500">
              <a:solidFill>
                <a:schemeClr val="dk1"/>
              </a:solidFill>
              <a:latin typeface="Mukta"/>
              <a:ea typeface="Mukta"/>
              <a:cs typeface="Mukta"/>
              <a:sym typeface="Mukta"/>
            </a:endParaRPr>
          </a:p>
          <a:p>
            <a:pPr indent="0" lvl="0" marL="0" rtl="0" algn="ctr">
              <a:spcBef>
                <a:spcPts val="0"/>
              </a:spcBef>
              <a:spcAft>
                <a:spcPts val="0"/>
              </a:spcAft>
              <a:buNone/>
            </a:pPr>
            <a:r>
              <a:rPr lang="en" sz="1500">
                <a:solidFill>
                  <a:schemeClr val="dk1"/>
                </a:solidFill>
                <a:latin typeface="Mukta"/>
                <a:ea typeface="Mukta"/>
                <a:cs typeface="Mukta"/>
                <a:sym typeface="Mukta"/>
              </a:rPr>
              <a:t>Linda Qibing Li, Yiqing Lu, </a:t>
            </a:r>
            <a:endParaRPr sz="1500">
              <a:solidFill>
                <a:schemeClr val="dk1"/>
              </a:solidFill>
              <a:latin typeface="Mukta"/>
              <a:ea typeface="Mukta"/>
              <a:cs typeface="Mukta"/>
              <a:sym typeface="Mukta"/>
            </a:endParaRPr>
          </a:p>
          <a:p>
            <a:pPr indent="0" lvl="0" marL="0" rtl="0" algn="ctr">
              <a:spcBef>
                <a:spcPts val="0"/>
              </a:spcBef>
              <a:spcAft>
                <a:spcPts val="0"/>
              </a:spcAft>
              <a:buNone/>
            </a:pPr>
            <a:r>
              <a:rPr lang="en" sz="1500">
                <a:solidFill>
                  <a:schemeClr val="dk1"/>
                </a:solidFill>
                <a:latin typeface="Mukta"/>
                <a:ea typeface="Mukta"/>
                <a:cs typeface="Mukta"/>
                <a:sym typeface="Mukta"/>
              </a:rPr>
              <a:t>Jianglan Shi, Jingjing Yang</a:t>
            </a:r>
            <a:endParaRPr/>
          </a:p>
        </p:txBody>
      </p:sp>
      <p:pic>
        <p:nvPicPr>
          <p:cNvPr id="1205" name="Google Shape;1205;p75"/>
          <p:cNvPicPr preferRelativeResize="0"/>
          <p:nvPr/>
        </p:nvPicPr>
        <p:blipFill>
          <a:blip r:embed="rId3">
            <a:alphaModFix/>
          </a:blip>
          <a:stretch>
            <a:fillRect/>
          </a:stretch>
        </p:blipFill>
        <p:spPr>
          <a:xfrm>
            <a:off x="6735773" y="-24438"/>
            <a:ext cx="2408226" cy="1128875"/>
          </a:xfrm>
          <a:prstGeom prst="rect">
            <a:avLst/>
          </a:prstGeom>
          <a:noFill/>
          <a:ln>
            <a:noFill/>
          </a:ln>
        </p:spPr>
      </p:pic>
      <p:pic>
        <p:nvPicPr>
          <p:cNvPr id="1206" name="Google Shape;1206;p75"/>
          <p:cNvPicPr preferRelativeResize="0"/>
          <p:nvPr/>
        </p:nvPicPr>
        <p:blipFill>
          <a:blip r:embed="rId4">
            <a:alphaModFix/>
          </a:blip>
          <a:stretch>
            <a:fillRect/>
          </a:stretch>
        </p:blipFill>
        <p:spPr>
          <a:xfrm>
            <a:off x="168625" y="134924"/>
            <a:ext cx="1716925" cy="269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7" name="Shape 1507"/>
        <p:cNvGrpSpPr/>
        <p:nvPr/>
      </p:nvGrpSpPr>
      <p:grpSpPr>
        <a:xfrm>
          <a:off x="0" y="0"/>
          <a:ext cx="0" cy="0"/>
          <a:chOff x="0" y="0"/>
          <a:chExt cx="0" cy="0"/>
        </a:xfrm>
      </p:grpSpPr>
      <p:sp>
        <p:nvSpPr>
          <p:cNvPr id="1508" name="Google Shape;1508;p84"/>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Dashboard Example</a:t>
            </a:r>
            <a:endParaRPr/>
          </a:p>
        </p:txBody>
      </p:sp>
      <p:sp>
        <p:nvSpPr>
          <p:cNvPr id="1509" name="Google Shape;1509;p8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10" name="Google Shape;1510;p84"/>
          <p:cNvPicPr preferRelativeResize="0"/>
          <p:nvPr/>
        </p:nvPicPr>
        <p:blipFill>
          <a:blip r:embed="rId3">
            <a:alphaModFix/>
          </a:blip>
          <a:stretch>
            <a:fillRect/>
          </a:stretch>
        </p:blipFill>
        <p:spPr>
          <a:xfrm>
            <a:off x="1114425" y="1325187"/>
            <a:ext cx="2976051" cy="1660850"/>
          </a:xfrm>
          <a:prstGeom prst="rect">
            <a:avLst/>
          </a:prstGeom>
          <a:noFill/>
          <a:ln>
            <a:noFill/>
          </a:ln>
        </p:spPr>
      </p:pic>
      <p:sp>
        <p:nvSpPr>
          <p:cNvPr id="1511" name="Google Shape;1511;p84"/>
          <p:cNvSpPr txBox="1"/>
          <p:nvPr/>
        </p:nvSpPr>
        <p:spPr>
          <a:xfrm>
            <a:off x="920325" y="2852925"/>
            <a:ext cx="3622200" cy="354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100"/>
              <a:t>Top 5 most frequently used tags across all competitions</a:t>
            </a:r>
            <a:endParaRPr sz="1100"/>
          </a:p>
        </p:txBody>
      </p:sp>
      <p:pic>
        <p:nvPicPr>
          <p:cNvPr id="1512" name="Google Shape;1512;p84"/>
          <p:cNvPicPr preferRelativeResize="0"/>
          <p:nvPr/>
        </p:nvPicPr>
        <p:blipFill>
          <a:blip r:embed="rId4">
            <a:alphaModFix/>
          </a:blip>
          <a:stretch>
            <a:fillRect/>
          </a:stretch>
        </p:blipFill>
        <p:spPr>
          <a:xfrm>
            <a:off x="1415025" y="3206925"/>
            <a:ext cx="2116051" cy="1302201"/>
          </a:xfrm>
          <a:prstGeom prst="rect">
            <a:avLst/>
          </a:prstGeom>
          <a:noFill/>
          <a:ln>
            <a:noFill/>
          </a:ln>
        </p:spPr>
      </p:pic>
      <p:sp>
        <p:nvSpPr>
          <p:cNvPr id="1513" name="Google Shape;1513;p84"/>
          <p:cNvSpPr txBox="1"/>
          <p:nvPr/>
        </p:nvSpPr>
        <p:spPr>
          <a:xfrm>
            <a:off x="920325" y="4426500"/>
            <a:ext cx="3622200" cy="354000"/>
          </a:xfrm>
          <a:prstGeom prst="rect">
            <a:avLst/>
          </a:prstGeom>
          <a:noFill/>
          <a:ln>
            <a:noFill/>
          </a:ln>
        </p:spPr>
        <p:txBody>
          <a:bodyPr anchorCtr="0" anchor="t" bIns="91425" lIns="91425" spcFirstLastPara="1" rIns="91425" wrap="square" tIns="91425">
            <a:spAutoFit/>
          </a:bodyPr>
          <a:lstStyle/>
          <a:p>
            <a:pPr indent="0" lvl="0" marL="0" marR="0" rtl="0" algn="ctr">
              <a:lnSpc>
                <a:spcPct val="115000"/>
              </a:lnSpc>
              <a:spcBef>
                <a:spcPts val="0"/>
              </a:spcBef>
              <a:spcAft>
                <a:spcPts val="0"/>
              </a:spcAft>
              <a:buNone/>
            </a:pPr>
            <a:r>
              <a:rPr lang="en" sz="1100"/>
              <a:t>Users are more active if competition has a leaderboard</a:t>
            </a:r>
            <a:endParaRPr sz="1100"/>
          </a:p>
        </p:txBody>
      </p:sp>
      <p:pic>
        <p:nvPicPr>
          <p:cNvPr id="1514" name="Google Shape;1514;p84"/>
          <p:cNvPicPr preferRelativeResize="0"/>
          <p:nvPr/>
        </p:nvPicPr>
        <p:blipFill>
          <a:blip r:embed="rId5">
            <a:alphaModFix/>
          </a:blip>
          <a:stretch>
            <a:fillRect/>
          </a:stretch>
        </p:blipFill>
        <p:spPr>
          <a:xfrm>
            <a:off x="7318950" y="134924"/>
            <a:ext cx="1716925" cy="269100"/>
          </a:xfrm>
          <a:prstGeom prst="rect">
            <a:avLst/>
          </a:prstGeom>
          <a:noFill/>
          <a:ln>
            <a:noFill/>
          </a:ln>
        </p:spPr>
      </p:pic>
      <p:pic>
        <p:nvPicPr>
          <p:cNvPr id="1515" name="Google Shape;1515;p84"/>
          <p:cNvPicPr preferRelativeResize="0"/>
          <p:nvPr/>
        </p:nvPicPr>
        <p:blipFill>
          <a:blip r:embed="rId6">
            <a:alphaModFix/>
          </a:blip>
          <a:stretch>
            <a:fillRect/>
          </a:stretch>
        </p:blipFill>
        <p:spPr>
          <a:xfrm>
            <a:off x="5208400" y="1254455"/>
            <a:ext cx="2919977" cy="1778470"/>
          </a:xfrm>
          <a:prstGeom prst="rect">
            <a:avLst/>
          </a:prstGeom>
          <a:noFill/>
          <a:ln>
            <a:noFill/>
          </a:ln>
        </p:spPr>
      </p:pic>
      <p:sp>
        <p:nvSpPr>
          <p:cNvPr id="1516" name="Google Shape;1516;p84"/>
          <p:cNvSpPr/>
          <p:nvPr/>
        </p:nvSpPr>
        <p:spPr>
          <a:xfrm>
            <a:off x="7606650" y="1373588"/>
            <a:ext cx="445800" cy="1540200"/>
          </a:xfrm>
          <a:prstGeom prst="roundRect">
            <a:avLst>
              <a:gd fmla="val 16667" name="adj"/>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17" name="Google Shape;1517;p84"/>
          <p:cNvPicPr preferRelativeResize="0"/>
          <p:nvPr/>
        </p:nvPicPr>
        <p:blipFill>
          <a:blip r:embed="rId7">
            <a:alphaModFix/>
          </a:blip>
          <a:stretch>
            <a:fillRect/>
          </a:stretch>
        </p:blipFill>
        <p:spPr>
          <a:xfrm>
            <a:off x="5300775" y="2977824"/>
            <a:ext cx="2827597" cy="1448676"/>
          </a:xfrm>
          <a:prstGeom prst="rect">
            <a:avLst/>
          </a:prstGeom>
          <a:noFill/>
          <a:ln>
            <a:noFill/>
          </a:ln>
        </p:spPr>
      </p:pic>
      <p:sp>
        <p:nvSpPr>
          <p:cNvPr id="1518" name="Google Shape;1518;p84"/>
          <p:cNvSpPr/>
          <p:nvPr/>
        </p:nvSpPr>
        <p:spPr>
          <a:xfrm>
            <a:off x="7613700" y="2977825"/>
            <a:ext cx="431700" cy="1366500"/>
          </a:xfrm>
          <a:prstGeom prst="roundRect">
            <a:avLst>
              <a:gd fmla="val 16667" name="adj"/>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84"/>
          <p:cNvSpPr txBox="1"/>
          <p:nvPr/>
        </p:nvSpPr>
        <p:spPr>
          <a:xfrm>
            <a:off x="5323638" y="4329150"/>
            <a:ext cx="2689500" cy="548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 sz="1100"/>
              <a:t>Number of competitions held in each month in Year 2020 &amp; Year 2021</a:t>
            </a:r>
            <a:endParaRPr sz="11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3" name="Shape 1523"/>
        <p:cNvGrpSpPr/>
        <p:nvPr/>
      </p:nvGrpSpPr>
      <p:grpSpPr>
        <a:xfrm>
          <a:off x="0" y="0"/>
          <a:ext cx="0" cy="0"/>
          <a:chOff x="0" y="0"/>
          <a:chExt cx="0" cy="0"/>
        </a:xfrm>
      </p:grpSpPr>
      <p:sp>
        <p:nvSpPr>
          <p:cNvPr id="1524" name="Google Shape;1524;p85"/>
          <p:cNvSpPr txBox="1"/>
          <p:nvPr>
            <p:ph idx="2" type="title"/>
          </p:nvPr>
        </p:nvSpPr>
        <p:spPr>
          <a:xfrm>
            <a:off x="3642463" y="2076149"/>
            <a:ext cx="4675200" cy="99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 you!</a:t>
            </a:r>
            <a:endParaRPr/>
          </a:p>
        </p:txBody>
      </p:sp>
      <p:sp>
        <p:nvSpPr>
          <p:cNvPr id="1525" name="Google Shape;1525;p85"/>
          <p:cNvSpPr txBox="1"/>
          <p:nvPr>
            <p:ph idx="3" type="subTitle"/>
          </p:nvPr>
        </p:nvSpPr>
        <p:spPr>
          <a:xfrm>
            <a:off x="4087213" y="4136788"/>
            <a:ext cx="378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700"/>
              <a:t>We are happy to take any questions : )</a:t>
            </a:r>
            <a:endParaRPr sz="1700"/>
          </a:p>
        </p:txBody>
      </p:sp>
      <p:sp>
        <p:nvSpPr>
          <p:cNvPr id="1526" name="Google Shape;1526;p8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27" name="Google Shape;1527;p85"/>
          <p:cNvPicPr preferRelativeResize="0"/>
          <p:nvPr/>
        </p:nvPicPr>
        <p:blipFill>
          <a:blip r:embed="rId3">
            <a:alphaModFix/>
          </a:blip>
          <a:stretch>
            <a:fillRect/>
          </a:stretch>
        </p:blipFill>
        <p:spPr>
          <a:xfrm>
            <a:off x="7318950" y="134924"/>
            <a:ext cx="1716925" cy="2691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0" name="Shape 1210"/>
        <p:cNvGrpSpPr/>
        <p:nvPr/>
      </p:nvGrpSpPr>
      <p:grpSpPr>
        <a:xfrm>
          <a:off x="0" y="0"/>
          <a:ext cx="0" cy="0"/>
          <a:chOff x="0" y="0"/>
          <a:chExt cx="0" cy="0"/>
        </a:xfrm>
      </p:grpSpPr>
      <p:sp>
        <p:nvSpPr>
          <p:cNvPr id="1211" name="Google Shape;1211;p76"/>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Agenda</a:t>
            </a:r>
            <a:endParaRPr/>
          </a:p>
        </p:txBody>
      </p:sp>
      <p:sp>
        <p:nvSpPr>
          <p:cNvPr id="1212" name="Google Shape;1212;p76"/>
          <p:cNvSpPr txBox="1"/>
          <p:nvPr>
            <p:ph idx="1" type="body"/>
          </p:nvPr>
        </p:nvSpPr>
        <p:spPr>
          <a:xfrm>
            <a:off x="1219375" y="1322800"/>
            <a:ext cx="7204500" cy="3366300"/>
          </a:xfrm>
          <a:prstGeom prst="rect">
            <a:avLst/>
          </a:prstGeom>
        </p:spPr>
        <p:txBody>
          <a:bodyPr anchorCtr="0" anchor="t" bIns="91425" lIns="91425" spcFirstLastPara="1" rIns="91425" wrap="square" tIns="91425">
            <a:noAutofit/>
          </a:bodyPr>
          <a:lstStyle/>
          <a:p>
            <a:pPr indent="-381000" lvl="0" marL="457200" rtl="0" algn="l">
              <a:lnSpc>
                <a:spcPct val="150000"/>
              </a:lnSpc>
              <a:spcBef>
                <a:spcPts val="0"/>
              </a:spcBef>
              <a:spcAft>
                <a:spcPts val="0"/>
              </a:spcAft>
              <a:buSzPts val="2400"/>
              <a:buAutoNum type="arabicPeriod"/>
            </a:pPr>
            <a:r>
              <a:rPr lang="en" sz="2400"/>
              <a:t>Client Scenario</a:t>
            </a:r>
            <a:endParaRPr sz="2400"/>
          </a:p>
          <a:p>
            <a:pPr indent="-381000" lvl="0" marL="457200" rtl="0" algn="l">
              <a:lnSpc>
                <a:spcPct val="150000"/>
              </a:lnSpc>
              <a:spcBef>
                <a:spcPts val="0"/>
              </a:spcBef>
              <a:spcAft>
                <a:spcPts val="0"/>
              </a:spcAft>
              <a:buSzPts val="2400"/>
              <a:buAutoNum type="arabicPeriod"/>
            </a:pPr>
            <a:r>
              <a:rPr lang="en" sz="2400"/>
              <a:t>Data Schema</a:t>
            </a:r>
            <a:endParaRPr sz="2400"/>
          </a:p>
          <a:p>
            <a:pPr indent="-381000" lvl="0" marL="457200" rtl="0" algn="l">
              <a:lnSpc>
                <a:spcPct val="150000"/>
              </a:lnSpc>
              <a:spcBef>
                <a:spcPts val="0"/>
              </a:spcBef>
              <a:spcAft>
                <a:spcPts val="0"/>
              </a:spcAft>
              <a:buSzPts val="2400"/>
              <a:buAutoNum type="arabicPeriod"/>
            </a:pPr>
            <a:r>
              <a:rPr lang="en" sz="2400"/>
              <a:t>ER Diagram/Normalization</a:t>
            </a:r>
            <a:endParaRPr sz="2400"/>
          </a:p>
          <a:p>
            <a:pPr indent="-381000" lvl="0" marL="457200" rtl="0" algn="l">
              <a:lnSpc>
                <a:spcPct val="150000"/>
              </a:lnSpc>
              <a:spcBef>
                <a:spcPts val="0"/>
              </a:spcBef>
              <a:spcAft>
                <a:spcPts val="0"/>
              </a:spcAft>
              <a:buSzPts val="2400"/>
              <a:buAutoNum type="arabicPeriod"/>
            </a:pPr>
            <a:r>
              <a:rPr lang="en" sz="2400"/>
              <a:t>ETL Process</a:t>
            </a:r>
            <a:endParaRPr sz="2400"/>
          </a:p>
          <a:p>
            <a:pPr indent="-381000" lvl="0" marL="457200" rtl="0" algn="l">
              <a:lnSpc>
                <a:spcPct val="150000"/>
              </a:lnSpc>
              <a:spcBef>
                <a:spcPts val="0"/>
              </a:spcBef>
              <a:spcAft>
                <a:spcPts val="0"/>
              </a:spcAft>
              <a:buSzPts val="2400"/>
              <a:buAutoNum type="arabicPeriod"/>
            </a:pPr>
            <a:r>
              <a:rPr lang="en" sz="2400"/>
              <a:t>Analytical Procedures</a:t>
            </a:r>
            <a:endParaRPr sz="2400"/>
          </a:p>
          <a:p>
            <a:pPr indent="-381000" lvl="0" marL="457200" rtl="0" algn="l">
              <a:lnSpc>
                <a:spcPct val="150000"/>
              </a:lnSpc>
              <a:spcBef>
                <a:spcPts val="0"/>
              </a:spcBef>
              <a:spcAft>
                <a:spcPts val="0"/>
              </a:spcAft>
              <a:buSzPts val="2400"/>
              <a:buAutoNum type="arabicPeriod"/>
            </a:pPr>
            <a:r>
              <a:rPr lang="en" sz="2400"/>
              <a:t>Dashboard</a:t>
            </a:r>
            <a:endParaRPr sz="2400"/>
          </a:p>
        </p:txBody>
      </p:sp>
      <p:sp>
        <p:nvSpPr>
          <p:cNvPr id="1213" name="Google Shape;1213;p7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1214" name="Google Shape;1214;p76"/>
          <p:cNvGrpSpPr/>
          <p:nvPr/>
        </p:nvGrpSpPr>
        <p:grpSpPr>
          <a:xfrm>
            <a:off x="7484770" y="2637770"/>
            <a:ext cx="1620693" cy="1524814"/>
            <a:chOff x="1985875" y="643100"/>
            <a:chExt cx="1375100" cy="1293750"/>
          </a:xfrm>
        </p:grpSpPr>
        <p:sp>
          <p:nvSpPr>
            <p:cNvPr id="1215" name="Google Shape;1215;p76"/>
            <p:cNvSpPr/>
            <p:nvPr/>
          </p:nvSpPr>
          <p:spPr>
            <a:xfrm>
              <a:off x="2324600" y="643100"/>
              <a:ext cx="1036375" cy="734200"/>
            </a:xfrm>
            <a:custGeom>
              <a:rect b="b" l="l" r="r" t="t"/>
              <a:pathLst>
                <a:path extrusionOk="0" h="29368" w="41455">
                  <a:moveTo>
                    <a:pt x="5486" y="1"/>
                  </a:moveTo>
                  <a:cubicBezTo>
                    <a:pt x="4803" y="1"/>
                    <a:pt x="4129" y="318"/>
                    <a:pt x="3698" y="914"/>
                  </a:cubicBezTo>
                  <a:lnTo>
                    <a:pt x="0" y="6027"/>
                  </a:lnTo>
                  <a:lnTo>
                    <a:pt x="40255" y="29367"/>
                  </a:lnTo>
                  <a:lnTo>
                    <a:pt x="41141" y="26764"/>
                  </a:lnTo>
                  <a:cubicBezTo>
                    <a:pt x="41455" y="25840"/>
                    <a:pt x="41125" y="24821"/>
                    <a:pt x="40330" y="24256"/>
                  </a:cubicBezTo>
                  <a:lnTo>
                    <a:pt x="6762" y="409"/>
                  </a:lnTo>
                  <a:cubicBezTo>
                    <a:pt x="6375" y="134"/>
                    <a:pt x="5929" y="1"/>
                    <a:pt x="5486" y="1"/>
                  </a:cubicBezTo>
                  <a:close/>
                </a:path>
              </a:pathLst>
            </a:custGeom>
            <a:solidFill>
              <a:srgbClr val="367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76"/>
            <p:cNvSpPr/>
            <p:nvPr/>
          </p:nvSpPr>
          <p:spPr>
            <a:xfrm>
              <a:off x="1985875" y="682575"/>
              <a:ext cx="1364550" cy="1254275"/>
            </a:xfrm>
            <a:custGeom>
              <a:rect b="b" l="l" r="r" t="t"/>
              <a:pathLst>
                <a:path extrusionOk="0" h="50171" w="54582">
                  <a:moveTo>
                    <a:pt x="17902" y="0"/>
                  </a:moveTo>
                  <a:cubicBezTo>
                    <a:pt x="17169" y="0"/>
                    <a:pt x="16448" y="344"/>
                    <a:pt x="15993" y="988"/>
                  </a:cubicBezTo>
                  <a:lnTo>
                    <a:pt x="749" y="22566"/>
                  </a:lnTo>
                  <a:cubicBezTo>
                    <a:pt x="0" y="23624"/>
                    <a:pt x="258" y="25089"/>
                    <a:pt x="1322" y="25829"/>
                  </a:cubicBezTo>
                  <a:lnTo>
                    <a:pt x="11432" y="32861"/>
                  </a:lnTo>
                  <a:cubicBezTo>
                    <a:pt x="12037" y="33280"/>
                    <a:pt x="12407" y="33959"/>
                    <a:pt x="12432" y="34695"/>
                  </a:cubicBezTo>
                  <a:lnTo>
                    <a:pt x="12682" y="41852"/>
                  </a:lnTo>
                  <a:cubicBezTo>
                    <a:pt x="12727" y="43146"/>
                    <a:pt x="13797" y="44106"/>
                    <a:pt x="15011" y="44106"/>
                  </a:cubicBezTo>
                  <a:cubicBezTo>
                    <a:pt x="15233" y="44106"/>
                    <a:pt x="15460" y="44074"/>
                    <a:pt x="15687" y="44006"/>
                  </a:cubicBezTo>
                  <a:lnTo>
                    <a:pt x="22440" y="41976"/>
                  </a:lnTo>
                  <a:cubicBezTo>
                    <a:pt x="22661" y="41910"/>
                    <a:pt x="22888" y="41877"/>
                    <a:pt x="23113" y="41877"/>
                  </a:cubicBezTo>
                  <a:cubicBezTo>
                    <a:pt x="23598" y="41877"/>
                    <a:pt x="24077" y="42028"/>
                    <a:pt x="24479" y="42319"/>
                  </a:cubicBezTo>
                  <a:lnTo>
                    <a:pt x="34738" y="49728"/>
                  </a:lnTo>
                  <a:cubicBezTo>
                    <a:pt x="35151" y="50026"/>
                    <a:pt x="35629" y="50170"/>
                    <a:pt x="36103" y="50170"/>
                  </a:cubicBezTo>
                  <a:cubicBezTo>
                    <a:pt x="36819" y="50170"/>
                    <a:pt x="37525" y="49842"/>
                    <a:pt x="37982" y="49222"/>
                  </a:cubicBezTo>
                  <a:lnTo>
                    <a:pt x="53804" y="27788"/>
                  </a:lnTo>
                  <a:cubicBezTo>
                    <a:pt x="54581" y="26737"/>
                    <a:pt x="54342" y="25252"/>
                    <a:pt x="53275" y="24497"/>
                  </a:cubicBezTo>
                  <a:lnTo>
                    <a:pt x="19247" y="429"/>
                  </a:lnTo>
                  <a:cubicBezTo>
                    <a:pt x="18838" y="140"/>
                    <a:pt x="18367" y="0"/>
                    <a:pt x="17902" y="0"/>
                  </a:cubicBezTo>
                  <a:close/>
                </a:path>
              </a:pathLst>
            </a:custGeom>
            <a:gradFill>
              <a:gsLst>
                <a:gs pos="0">
                  <a:srgbClr val="E9E9E9"/>
                </a:gs>
                <a:gs pos="100000">
                  <a:srgbClr val="A3C8FF"/>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76"/>
          <p:cNvGrpSpPr/>
          <p:nvPr/>
        </p:nvGrpSpPr>
        <p:grpSpPr>
          <a:xfrm>
            <a:off x="6844337" y="3325700"/>
            <a:ext cx="1271150" cy="912708"/>
            <a:chOff x="4972825" y="2605125"/>
            <a:chExt cx="1078525" cy="774400"/>
          </a:xfrm>
        </p:grpSpPr>
        <p:sp>
          <p:nvSpPr>
            <p:cNvPr id="1218" name="Google Shape;1218;p76"/>
            <p:cNvSpPr/>
            <p:nvPr/>
          </p:nvSpPr>
          <p:spPr>
            <a:xfrm>
              <a:off x="4972825" y="2605125"/>
              <a:ext cx="1064450" cy="594500"/>
            </a:xfrm>
            <a:custGeom>
              <a:rect b="b" l="l" r="r" t="t"/>
              <a:pathLst>
                <a:path extrusionOk="0" h="23780" w="42578">
                  <a:moveTo>
                    <a:pt x="5669" y="1"/>
                  </a:moveTo>
                  <a:cubicBezTo>
                    <a:pt x="4662" y="1"/>
                    <a:pt x="3784" y="718"/>
                    <a:pt x="3596" y="1724"/>
                  </a:cubicBezTo>
                  <a:lnTo>
                    <a:pt x="48" y="20646"/>
                  </a:lnTo>
                  <a:cubicBezTo>
                    <a:pt x="8" y="20859"/>
                    <a:pt x="1" y="21078"/>
                    <a:pt x="27" y="21293"/>
                  </a:cubicBezTo>
                  <a:lnTo>
                    <a:pt x="1101" y="23780"/>
                  </a:lnTo>
                  <a:lnTo>
                    <a:pt x="5421" y="4305"/>
                  </a:lnTo>
                  <a:lnTo>
                    <a:pt x="42578" y="6659"/>
                  </a:lnTo>
                  <a:lnTo>
                    <a:pt x="41379" y="4420"/>
                  </a:lnTo>
                  <a:cubicBezTo>
                    <a:pt x="41071" y="3701"/>
                    <a:pt x="40392" y="3212"/>
                    <a:pt x="39613" y="3147"/>
                  </a:cubicBezTo>
                  <a:lnTo>
                    <a:pt x="5845" y="8"/>
                  </a:lnTo>
                  <a:cubicBezTo>
                    <a:pt x="5786" y="3"/>
                    <a:pt x="5727" y="1"/>
                    <a:pt x="5669" y="1"/>
                  </a:cubicBezTo>
                  <a:close/>
                </a:path>
              </a:pathLst>
            </a:custGeom>
            <a:solidFill>
              <a:srgbClr val="367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76"/>
            <p:cNvSpPr/>
            <p:nvPr/>
          </p:nvSpPr>
          <p:spPr>
            <a:xfrm>
              <a:off x="4989100" y="2683800"/>
              <a:ext cx="1062250" cy="695725"/>
            </a:xfrm>
            <a:custGeom>
              <a:rect b="b" l="l" r="r" t="t"/>
              <a:pathLst>
                <a:path extrusionOk="0" h="27829" w="42490">
                  <a:moveTo>
                    <a:pt x="5554" y="0"/>
                  </a:moveTo>
                  <a:cubicBezTo>
                    <a:pt x="4545" y="0"/>
                    <a:pt x="3666" y="720"/>
                    <a:pt x="3479" y="1726"/>
                  </a:cubicBezTo>
                  <a:lnTo>
                    <a:pt x="231" y="19249"/>
                  </a:lnTo>
                  <a:cubicBezTo>
                    <a:pt x="0" y="20491"/>
                    <a:pt x="905" y="21657"/>
                    <a:pt x="2165" y="21741"/>
                  </a:cubicBezTo>
                  <a:lnTo>
                    <a:pt x="11574" y="22371"/>
                  </a:lnTo>
                  <a:cubicBezTo>
                    <a:pt x="12221" y="22415"/>
                    <a:pt x="12813" y="22753"/>
                    <a:pt x="13179" y="23290"/>
                  </a:cubicBezTo>
                  <a:lnTo>
                    <a:pt x="15638" y="26905"/>
                  </a:lnTo>
                  <a:cubicBezTo>
                    <a:pt x="16050" y="27509"/>
                    <a:pt x="16714" y="27829"/>
                    <a:pt x="17386" y="27829"/>
                  </a:cubicBezTo>
                  <a:cubicBezTo>
                    <a:pt x="17864" y="27829"/>
                    <a:pt x="18347" y="27667"/>
                    <a:pt x="18745" y="27330"/>
                  </a:cubicBezTo>
                  <a:lnTo>
                    <a:pt x="22646" y="24039"/>
                  </a:lnTo>
                  <a:cubicBezTo>
                    <a:pt x="23029" y="23717"/>
                    <a:pt x="23512" y="23542"/>
                    <a:pt x="24010" y="23542"/>
                  </a:cubicBezTo>
                  <a:cubicBezTo>
                    <a:pt x="24050" y="23542"/>
                    <a:pt x="24091" y="23543"/>
                    <a:pt x="24132" y="23545"/>
                  </a:cubicBezTo>
                  <a:lnTo>
                    <a:pt x="35116" y="24188"/>
                  </a:lnTo>
                  <a:cubicBezTo>
                    <a:pt x="35158" y="24191"/>
                    <a:pt x="35199" y="24192"/>
                    <a:pt x="35241" y="24192"/>
                  </a:cubicBezTo>
                  <a:cubicBezTo>
                    <a:pt x="36183" y="24192"/>
                    <a:pt x="37020" y="23563"/>
                    <a:pt x="37274" y="22645"/>
                  </a:cubicBezTo>
                  <a:lnTo>
                    <a:pt x="42133" y="5131"/>
                  </a:lnTo>
                  <a:cubicBezTo>
                    <a:pt x="42490" y="3845"/>
                    <a:pt x="41579" y="2555"/>
                    <a:pt x="40248" y="2460"/>
                  </a:cubicBezTo>
                  <a:lnTo>
                    <a:pt x="5705" y="5"/>
                  </a:lnTo>
                  <a:cubicBezTo>
                    <a:pt x="5654" y="2"/>
                    <a:pt x="5604" y="0"/>
                    <a:pt x="5554" y="0"/>
                  </a:cubicBezTo>
                  <a:close/>
                </a:path>
              </a:pathLst>
            </a:custGeom>
            <a:gradFill>
              <a:gsLst>
                <a:gs pos="0">
                  <a:srgbClr val="E9E9E9"/>
                </a:gs>
                <a:gs pos="100000">
                  <a:srgbClr val="A3C8FF"/>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 name="Google Shape;1220;p76"/>
          <p:cNvGrpSpPr/>
          <p:nvPr/>
        </p:nvGrpSpPr>
        <p:grpSpPr>
          <a:xfrm rot="-858286">
            <a:off x="7544822" y="3839713"/>
            <a:ext cx="674313" cy="570376"/>
            <a:chOff x="1477075" y="1122475"/>
            <a:chExt cx="237775" cy="201125"/>
          </a:xfrm>
        </p:grpSpPr>
        <p:sp>
          <p:nvSpPr>
            <p:cNvPr id="1221" name="Google Shape;1221;p76"/>
            <p:cNvSpPr/>
            <p:nvPr/>
          </p:nvSpPr>
          <p:spPr>
            <a:xfrm>
              <a:off x="1513700" y="1122475"/>
              <a:ext cx="201150" cy="201125"/>
            </a:xfrm>
            <a:custGeom>
              <a:rect b="b" l="l" r="r" t="t"/>
              <a:pathLst>
                <a:path extrusionOk="0" h="8045" w="8046">
                  <a:moveTo>
                    <a:pt x="1560" y="0"/>
                  </a:moveTo>
                  <a:cubicBezTo>
                    <a:pt x="699" y="0"/>
                    <a:pt x="1" y="700"/>
                    <a:pt x="1" y="1561"/>
                  </a:cubicBezTo>
                  <a:lnTo>
                    <a:pt x="1" y="6485"/>
                  </a:lnTo>
                  <a:cubicBezTo>
                    <a:pt x="1" y="7347"/>
                    <a:pt x="699" y="8045"/>
                    <a:pt x="1560" y="8045"/>
                  </a:cubicBezTo>
                  <a:lnTo>
                    <a:pt x="6485" y="8045"/>
                  </a:lnTo>
                  <a:cubicBezTo>
                    <a:pt x="7347" y="8045"/>
                    <a:pt x="8045" y="7347"/>
                    <a:pt x="8045" y="6485"/>
                  </a:cubicBezTo>
                  <a:lnTo>
                    <a:pt x="8045" y="1561"/>
                  </a:lnTo>
                  <a:cubicBezTo>
                    <a:pt x="8045" y="700"/>
                    <a:pt x="7347" y="0"/>
                    <a:pt x="6485" y="0"/>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76"/>
            <p:cNvSpPr/>
            <p:nvPr/>
          </p:nvSpPr>
          <p:spPr>
            <a:xfrm>
              <a:off x="1477075" y="1122475"/>
              <a:ext cx="201100" cy="201125"/>
            </a:xfrm>
            <a:custGeom>
              <a:rect b="b" l="l" r="r" t="t"/>
              <a:pathLst>
                <a:path extrusionOk="0" h="8045" w="8044">
                  <a:moveTo>
                    <a:pt x="134" y="0"/>
                  </a:moveTo>
                  <a:cubicBezTo>
                    <a:pt x="59" y="0"/>
                    <a:pt x="0" y="60"/>
                    <a:pt x="0" y="133"/>
                  </a:cubicBezTo>
                  <a:lnTo>
                    <a:pt x="0" y="7912"/>
                  </a:lnTo>
                  <a:cubicBezTo>
                    <a:pt x="0" y="7986"/>
                    <a:pt x="59" y="8045"/>
                    <a:pt x="134" y="8045"/>
                  </a:cubicBezTo>
                  <a:lnTo>
                    <a:pt x="7911" y="8045"/>
                  </a:lnTo>
                  <a:cubicBezTo>
                    <a:pt x="7985" y="8045"/>
                    <a:pt x="8044" y="7986"/>
                    <a:pt x="8044" y="7912"/>
                  </a:cubicBezTo>
                  <a:lnTo>
                    <a:pt x="8044" y="133"/>
                  </a:lnTo>
                  <a:cubicBezTo>
                    <a:pt x="8044" y="60"/>
                    <a:pt x="7985" y="0"/>
                    <a:pt x="7911" y="0"/>
                  </a:cubicBezTo>
                  <a:close/>
                </a:path>
              </a:pathLst>
            </a:custGeom>
            <a:gradFill>
              <a:gsLst>
                <a:gs pos="0">
                  <a:srgbClr val="A3C8FF"/>
                </a:gs>
                <a:gs pos="100000">
                  <a:srgbClr val="4A67B4"/>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76"/>
            <p:cNvSpPr/>
            <p:nvPr/>
          </p:nvSpPr>
          <p:spPr>
            <a:xfrm>
              <a:off x="1553450" y="1147650"/>
              <a:ext cx="48350" cy="48350"/>
            </a:xfrm>
            <a:custGeom>
              <a:rect b="b" l="l" r="r" t="t"/>
              <a:pathLst>
                <a:path extrusionOk="0" h="1934" w="1934">
                  <a:moveTo>
                    <a:pt x="967" y="0"/>
                  </a:moveTo>
                  <a:cubicBezTo>
                    <a:pt x="434" y="0"/>
                    <a:pt x="1" y="433"/>
                    <a:pt x="1" y="968"/>
                  </a:cubicBezTo>
                  <a:cubicBezTo>
                    <a:pt x="1" y="1501"/>
                    <a:pt x="434" y="1934"/>
                    <a:pt x="967" y="1934"/>
                  </a:cubicBezTo>
                  <a:cubicBezTo>
                    <a:pt x="1500" y="1934"/>
                    <a:pt x="1933" y="1501"/>
                    <a:pt x="1933" y="968"/>
                  </a:cubicBezTo>
                  <a:cubicBezTo>
                    <a:pt x="1933" y="433"/>
                    <a:pt x="1501" y="0"/>
                    <a:pt x="9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76"/>
            <p:cNvSpPr/>
            <p:nvPr/>
          </p:nvSpPr>
          <p:spPr>
            <a:xfrm>
              <a:off x="1527250" y="1203250"/>
              <a:ext cx="100750" cy="91900"/>
            </a:xfrm>
            <a:custGeom>
              <a:rect b="b" l="l" r="r" t="t"/>
              <a:pathLst>
                <a:path extrusionOk="0" h="3676" w="4030">
                  <a:moveTo>
                    <a:pt x="2015" y="1"/>
                  </a:moveTo>
                  <a:cubicBezTo>
                    <a:pt x="902" y="1"/>
                    <a:pt x="0" y="903"/>
                    <a:pt x="0" y="2015"/>
                  </a:cubicBezTo>
                  <a:lnTo>
                    <a:pt x="0" y="3443"/>
                  </a:lnTo>
                  <a:cubicBezTo>
                    <a:pt x="0" y="3572"/>
                    <a:pt x="104" y="3675"/>
                    <a:pt x="233" y="3675"/>
                  </a:cubicBezTo>
                  <a:lnTo>
                    <a:pt x="3796" y="3675"/>
                  </a:lnTo>
                  <a:cubicBezTo>
                    <a:pt x="3925" y="3675"/>
                    <a:pt x="4030" y="3572"/>
                    <a:pt x="4030" y="3443"/>
                  </a:cubicBezTo>
                  <a:lnTo>
                    <a:pt x="4030" y="2015"/>
                  </a:lnTo>
                  <a:cubicBezTo>
                    <a:pt x="4030" y="903"/>
                    <a:pt x="3128" y="1"/>
                    <a:pt x="20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25" name="Google Shape;1225;p76"/>
          <p:cNvPicPr preferRelativeResize="0"/>
          <p:nvPr/>
        </p:nvPicPr>
        <p:blipFill>
          <a:blip r:embed="rId3">
            <a:alphaModFix/>
          </a:blip>
          <a:stretch>
            <a:fillRect/>
          </a:stretch>
        </p:blipFill>
        <p:spPr>
          <a:xfrm>
            <a:off x="7318950" y="134924"/>
            <a:ext cx="1716925" cy="269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9" name="Shape 1229"/>
        <p:cNvGrpSpPr/>
        <p:nvPr/>
      </p:nvGrpSpPr>
      <p:grpSpPr>
        <a:xfrm>
          <a:off x="0" y="0"/>
          <a:ext cx="0" cy="0"/>
          <a:chOff x="0" y="0"/>
          <a:chExt cx="0" cy="0"/>
        </a:xfrm>
      </p:grpSpPr>
      <p:sp>
        <p:nvSpPr>
          <p:cNvPr id="1230" name="Google Shape;1230;p77"/>
          <p:cNvSpPr/>
          <p:nvPr/>
        </p:nvSpPr>
        <p:spPr>
          <a:xfrm>
            <a:off x="5932775" y="1693675"/>
            <a:ext cx="2491200" cy="27117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1" name="Google Shape;1231;p77"/>
          <p:cNvCxnSpPr/>
          <p:nvPr/>
        </p:nvCxnSpPr>
        <p:spPr>
          <a:xfrm>
            <a:off x="6125050" y="4119338"/>
            <a:ext cx="2106600" cy="0"/>
          </a:xfrm>
          <a:prstGeom prst="straightConnector1">
            <a:avLst/>
          </a:prstGeom>
          <a:noFill/>
          <a:ln cap="flat" cmpd="sng" w="9525">
            <a:solidFill>
              <a:schemeClr val="dk2"/>
            </a:solidFill>
            <a:prstDash val="solid"/>
            <a:round/>
            <a:headEnd len="med" w="med" type="none"/>
            <a:tailEnd len="med" w="med" type="none"/>
          </a:ln>
        </p:spPr>
      </p:cxnSp>
      <p:sp>
        <p:nvSpPr>
          <p:cNvPr id="1232" name="Google Shape;1232;p77"/>
          <p:cNvSpPr/>
          <p:nvPr/>
        </p:nvSpPr>
        <p:spPr>
          <a:xfrm>
            <a:off x="3328225" y="1693675"/>
            <a:ext cx="2491200" cy="27117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33" name="Google Shape;1233;p77"/>
          <p:cNvCxnSpPr/>
          <p:nvPr/>
        </p:nvCxnSpPr>
        <p:spPr>
          <a:xfrm>
            <a:off x="3520538" y="4119338"/>
            <a:ext cx="2106600" cy="0"/>
          </a:xfrm>
          <a:prstGeom prst="straightConnector1">
            <a:avLst/>
          </a:prstGeom>
          <a:noFill/>
          <a:ln cap="flat" cmpd="sng" w="9525">
            <a:solidFill>
              <a:schemeClr val="dk2"/>
            </a:solidFill>
            <a:prstDash val="solid"/>
            <a:round/>
            <a:headEnd len="med" w="med" type="none"/>
            <a:tailEnd len="med" w="med" type="none"/>
          </a:ln>
        </p:spPr>
      </p:cxnSp>
      <p:sp>
        <p:nvSpPr>
          <p:cNvPr id="1234" name="Google Shape;1234;p77"/>
          <p:cNvSpPr/>
          <p:nvPr/>
        </p:nvSpPr>
        <p:spPr>
          <a:xfrm>
            <a:off x="723700" y="1693675"/>
            <a:ext cx="2491200" cy="27117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77"/>
          <p:cNvSpPr txBox="1"/>
          <p:nvPr>
            <p:ph type="title"/>
          </p:nvPr>
        </p:nvSpPr>
        <p:spPr>
          <a:xfrm>
            <a:off x="720000" y="540000"/>
            <a:ext cx="54669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Proposal: Client Scenario</a:t>
            </a:r>
            <a:endParaRPr>
              <a:solidFill>
                <a:schemeClr val="lt1"/>
              </a:solidFill>
            </a:endParaRPr>
          </a:p>
        </p:txBody>
      </p:sp>
      <p:sp>
        <p:nvSpPr>
          <p:cNvPr id="1236" name="Google Shape;1236;p77"/>
          <p:cNvSpPr txBox="1"/>
          <p:nvPr>
            <p:ph idx="1" type="subTitle"/>
          </p:nvPr>
        </p:nvSpPr>
        <p:spPr>
          <a:xfrm>
            <a:off x="858675" y="2646875"/>
            <a:ext cx="2222700" cy="16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Kaggle Team hopes to learn more about the dataset, Meta Kaggle,  and create more values from it.</a:t>
            </a:r>
            <a:endParaRPr/>
          </a:p>
          <a:p>
            <a:pPr indent="0" lvl="0" marL="0" rtl="0" algn="l">
              <a:spcBef>
                <a:spcPts val="0"/>
              </a:spcBef>
              <a:spcAft>
                <a:spcPts val="0"/>
              </a:spcAft>
              <a:buNone/>
            </a:pPr>
            <a:r>
              <a:t/>
            </a:r>
            <a:endParaRPr/>
          </a:p>
        </p:txBody>
      </p:sp>
      <p:sp>
        <p:nvSpPr>
          <p:cNvPr id="1237" name="Google Shape;1237;p77"/>
          <p:cNvSpPr txBox="1"/>
          <p:nvPr>
            <p:ph idx="4" type="subTitle"/>
          </p:nvPr>
        </p:nvSpPr>
        <p:spPr>
          <a:xfrm>
            <a:off x="3522350" y="2646875"/>
            <a:ext cx="2103000" cy="128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hired by Kaggle to analyze its competition dataset, Meta Kaggle.</a:t>
            </a:r>
            <a:endParaRPr/>
          </a:p>
        </p:txBody>
      </p:sp>
      <p:sp>
        <p:nvSpPr>
          <p:cNvPr id="1238" name="Google Shape;1238;p77"/>
          <p:cNvSpPr txBox="1"/>
          <p:nvPr>
            <p:ph idx="6" type="subTitle"/>
          </p:nvPr>
        </p:nvSpPr>
        <p:spPr>
          <a:xfrm>
            <a:off x="6136700" y="2646875"/>
            <a:ext cx="2165400" cy="142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Kaggle Team hopes to spark some lively Kaggler conversations and provide a more useful resource for the larger data science community.</a:t>
            </a:r>
            <a:endParaRPr/>
          </a:p>
        </p:txBody>
      </p:sp>
      <p:cxnSp>
        <p:nvCxnSpPr>
          <p:cNvPr id="1239" name="Google Shape;1239;p77"/>
          <p:cNvCxnSpPr/>
          <p:nvPr/>
        </p:nvCxnSpPr>
        <p:spPr>
          <a:xfrm>
            <a:off x="915988" y="4160113"/>
            <a:ext cx="2106600" cy="0"/>
          </a:xfrm>
          <a:prstGeom prst="straightConnector1">
            <a:avLst/>
          </a:prstGeom>
          <a:noFill/>
          <a:ln cap="flat" cmpd="sng" w="9525">
            <a:solidFill>
              <a:schemeClr val="dk2"/>
            </a:solidFill>
            <a:prstDash val="solid"/>
            <a:round/>
            <a:headEnd len="med" w="med" type="none"/>
            <a:tailEnd len="med" w="med" type="none"/>
          </a:ln>
        </p:spPr>
      </p:cxnSp>
      <p:grpSp>
        <p:nvGrpSpPr>
          <p:cNvPr id="1240" name="Google Shape;1240;p77"/>
          <p:cNvGrpSpPr/>
          <p:nvPr/>
        </p:nvGrpSpPr>
        <p:grpSpPr>
          <a:xfrm>
            <a:off x="6986354" y="1939555"/>
            <a:ext cx="384042" cy="537664"/>
            <a:chOff x="776836" y="2755548"/>
            <a:chExt cx="269863" cy="376647"/>
          </a:xfrm>
        </p:grpSpPr>
        <p:sp>
          <p:nvSpPr>
            <p:cNvPr id="1241" name="Google Shape;1241;p77"/>
            <p:cNvSpPr/>
            <p:nvPr/>
          </p:nvSpPr>
          <p:spPr>
            <a:xfrm>
              <a:off x="802372" y="2762125"/>
              <a:ext cx="213375" cy="332541"/>
            </a:xfrm>
            <a:custGeom>
              <a:rect b="b" l="l" r="r" t="t"/>
              <a:pathLst>
                <a:path extrusionOk="0" h="8595" w="5515">
                  <a:moveTo>
                    <a:pt x="5514" y="488"/>
                  </a:moveTo>
                  <a:lnTo>
                    <a:pt x="5514" y="8108"/>
                  </a:lnTo>
                  <a:cubicBezTo>
                    <a:pt x="5514" y="8377"/>
                    <a:pt x="5296" y="8594"/>
                    <a:pt x="5027" y="8594"/>
                  </a:cubicBezTo>
                  <a:lnTo>
                    <a:pt x="487" y="8594"/>
                  </a:lnTo>
                  <a:cubicBezTo>
                    <a:pt x="219" y="8594"/>
                    <a:pt x="0" y="8377"/>
                    <a:pt x="0" y="8108"/>
                  </a:cubicBezTo>
                  <a:lnTo>
                    <a:pt x="0" y="488"/>
                  </a:lnTo>
                  <a:cubicBezTo>
                    <a:pt x="0" y="219"/>
                    <a:pt x="219" y="1"/>
                    <a:pt x="487" y="1"/>
                  </a:cubicBezTo>
                  <a:lnTo>
                    <a:pt x="1135" y="1"/>
                  </a:lnTo>
                  <a:lnTo>
                    <a:pt x="1599" y="494"/>
                  </a:lnTo>
                  <a:cubicBezTo>
                    <a:pt x="1691" y="592"/>
                    <a:pt x="1820" y="647"/>
                    <a:pt x="1954" y="647"/>
                  </a:cubicBezTo>
                  <a:lnTo>
                    <a:pt x="3560" y="647"/>
                  </a:lnTo>
                  <a:cubicBezTo>
                    <a:pt x="3694" y="647"/>
                    <a:pt x="3823" y="592"/>
                    <a:pt x="3915" y="494"/>
                  </a:cubicBezTo>
                  <a:lnTo>
                    <a:pt x="4379" y="1"/>
                  </a:lnTo>
                  <a:lnTo>
                    <a:pt x="5027" y="1"/>
                  </a:lnTo>
                  <a:cubicBezTo>
                    <a:pt x="5296" y="2"/>
                    <a:pt x="5514" y="219"/>
                    <a:pt x="5514" y="48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77"/>
            <p:cNvSpPr/>
            <p:nvPr/>
          </p:nvSpPr>
          <p:spPr>
            <a:xfrm>
              <a:off x="977405" y="2762164"/>
              <a:ext cx="38342" cy="332502"/>
            </a:xfrm>
            <a:custGeom>
              <a:rect b="b" l="l" r="r" t="t"/>
              <a:pathLst>
                <a:path extrusionOk="0" h="8594" w="991">
                  <a:moveTo>
                    <a:pt x="990" y="487"/>
                  </a:moveTo>
                  <a:cubicBezTo>
                    <a:pt x="990" y="218"/>
                    <a:pt x="772" y="1"/>
                    <a:pt x="503" y="1"/>
                  </a:cubicBezTo>
                  <a:lnTo>
                    <a:pt x="1" y="1"/>
                  </a:lnTo>
                  <a:cubicBezTo>
                    <a:pt x="274" y="1"/>
                    <a:pt x="495" y="218"/>
                    <a:pt x="495" y="487"/>
                  </a:cubicBezTo>
                  <a:lnTo>
                    <a:pt x="495" y="8107"/>
                  </a:lnTo>
                  <a:cubicBezTo>
                    <a:pt x="495" y="8376"/>
                    <a:pt x="274" y="8593"/>
                    <a:pt x="1" y="8593"/>
                  </a:cubicBezTo>
                  <a:lnTo>
                    <a:pt x="503" y="8593"/>
                  </a:lnTo>
                  <a:cubicBezTo>
                    <a:pt x="772" y="8593"/>
                    <a:pt x="990" y="8376"/>
                    <a:pt x="990" y="810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77"/>
            <p:cNvSpPr/>
            <p:nvPr/>
          </p:nvSpPr>
          <p:spPr>
            <a:xfrm>
              <a:off x="802372" y="3075630"/>
              <a:ext cx="213375" cy="50684"/>
            </a:xfrm>
            <a:custGeom>
              <a:rect b="b" l="l" r="r" t="t"/>
              <a:pathLst>
                <a:path extrusionOk="0" h="1310" w="5515">
                  <a:moveTo>
                    <a:pt x="5514" y="1"/>
                  </a:moveTo>
                  <a:lnTo>
                    <a:pt x="5514" y="822"/>
                  </a:lnTo>
                  <a:cubicBezTo>
                    <a:pt x="5514" y="1091"/>
                    <a:pt x="5296" y="1309"/>
                    <a:pt x="5027" y="1309"/>
                  </a:cubicBezTo>
                  <a:lnTo>
                    <a:pt x="487" y="1309"/>
                  </a:lnTo>
                  <a:cubicBezTo>
                    <a:pt x="219" y="1309"/>
                    <a:pt x="0" y="1091"/>
                    <a:pt x="0" y="822"/>
                  </a:cubicBezTo>
                  <a:lnTo>
                    <a:pt x="0" y="1"/>
                  </a:lnTo>
                  <a:cubicBezTo>
                    <a:pt x="0" y="272"/>
                    <a:pt x="219" y="491"/>
                    <a:pt x="486" y="491"/>
                  </a:cubicBezTo>
                  <a:lnTo>
                    <a:pt x="5027" y="491"/>
                  </a:lnTo>
                  <a:cubicBezTo>
                    <a:pt x="5296" y="491"/>
                    <a:pt x="5514" y="272"/>
                    <a:pt x="55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77"/>
            <p:cNvSpPr/>
            <p:nvPr/>
          </p:nvSpPr>
          <p:spPr>
            <a:xfrm>
              <a:off x="977405" y="3076056"/>
              <a:ext cx="38342" cy="50258"/>
            </a:xfrm>
            <a:custGeom>
              <a:rect b="b" l="l" r="r" t="t"/>
              <a:pathLst>
                <a:path extrusionOk="0" h="1299" w="991">
                  <a:moveTo>
                    <a:pt x="495" y="487"/>
                  </a:moveTo>
                  <a:lnTo>
                    <a:pt x="495" y="811"/>
                  </a:lnTo>
                  <a:cubicBezTo>
                    <a:pt x="495" y="1080"/>
                    <a:pt x="274" y="1298"/>
                    <a:pt x="1" y="1298"/>
                  </a:cubicBezTo>
                  <a:lnTo>
                    <a:pt x="503" y="1298"/>
                  </a:lnTo>
                  <a:cubicBezTo>
                    <a:pt x="772" y="1298"/>
                    <a:pt x="990" y="1080"/>
                    <a:pt x="990" y="811"/>
                  </a:cubicBezTo>
                  <a:lnTo>
                    <a:pt x="990" y="0"/>
                  </a:lnTo>
                  <a:cubicBezTo>
                    <a:pt x="990" y="269"/>
                    <a:pt x="768" y="487"/>
                    <a:pt x="495" y="48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77"/>
            <p:cNvSpPr/>
            <p:nvPr/>
          </p:nvSpPr>
          <p:spPr>
            <a:xfrm>
              <a:off x="846401" y="2762164"/>
              <a:ext cx="125085" cy="25032"/>
            </a:xfrm>
            <a:custGeom>
              <a:rect b="b" l="l" r="r" t="t"/>
              <a:pathLst>
                <a:path extrusionOk="0" h="647" w="3233">
                  <a:moveTo>
                    <a:pt x="3233" y="1"/>
                  </a:moveTo>
                  <a:lnTo>
                    <a:pt x="2770" y="493"/>
                  </a:lnTo>
                  <a:cubicBezTo>
                    <a:pt x="2679" y="591"/>
                    <a:pt x="2551" y="646"/>
                    <a:pt x="2417" y="646"/>
                  </a:cubicBezTo>
                  <a:lnTo>
                    <a:pt x="816" y="646"/>
                  </a:lnTo>
                  <a:cubicBezTo>
                    <a:pt x="683" y="646"/>
                    <a:pt x="555" y="591"/>
                    <a:pt x="462" y="493"/>
                  </a:cubicBez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77"/>
            <p:cNvSpPr/>
            <p:nvPr/>
          </p:nvSpPr>
          <p:spPr>
            <a:xfrm>
              <a:off x="921266" y="2762164"/>
              <a:ext cx="50374" cy="25032"/>
            </a:xfrm>
            <a:custGeom>
              <a:rect b="b" l="l" r="r" t="t"/>
              <a:pathLst>
                <a:path extrusionOk="0" h="647" w="1302">
                  <a:moveTo>
                    <a:pt x="817" y="1"/>
                  </a:moveTo>
                  <a:lnTo>
                    <a:pt x="355" y="493"/>
                  </a:lnTo>
                  <a:cubicBezTo>
                    <a:pt x="263" y="591"/>
                    <a:pt x="135" y="646"/>
                    <a:pt x="1" y="646"/>
                  </a:cubicBezTo>
                  <a:lnTo>
                    <a:pt x="486" y="646"/>
                  </a:lnTo>
                  <a:cubicBezTo>
                    <a:pt x="619" y="646"/>
                    <a:pt x="748" y="591"/>
                    <a:pt x="840" y="493"/>
                  </a:cubicBezTo>
                  <a:lnTo>
                    <a:pt x="130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77"/>
            <p:cNvSpPr/>
            <p:nvPr/>
          </p:nvSpPr>
          <p:spPr>
            <a:xfrm>
              <a:off x="783375" y="2812267"/>
              <a:ext cx="251137" cy="251098"/>
            </a:xfrm>
            <a:custGeom>
              <a:rect b="b" l="l" r="r" t="t"/>
              <a:pathLst>
                <a:path extrusionOk="0" h="6490" w="6491">
                  <a:moveTo>
                    <a:pt x="6490" y="3245"/>
                  </a:moveTo>
                  <a:cubicBezTo>
                    <a:pt x="6490" y="5036"/>
                    <a:pt x="5038" y="6490"/>
                    <a:pt x="3245" y="6490"/>
                  </a:cubicBezTo>
                  <a:cubicBezTo>
                    <a:pt x="1454" y="6490"/>
                    <a:pt x="1" y="5036"/>
                    <a:pt x="1" y="3245"/>
                  </a:cubicBezTo>
                  <a:cubicBezTo>
                    <a:pt x="1" y="1453"/>
                    <a:pt x="1454" y="0"/>
                    <a:pt x="3245" y="0"/>
                  </a:cubicBezTo>
                  <a:cubicBezTo>
                    <a:pt x="5038" y="0"/>
                    <a:pt x="6490" y="1453"/>
                    <a:pt x="6490" y="324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77"/>
            <p:cNvSpPr/>
            <p:nvPr/>
          </p:nvSpPr>
          <p:spPr>
            <a:xfrm>
              <a:off x="899483" y="2812267"/>
              <a:ext cx="135028" cy="251098"/>
            </a:xfrm>
            <a:custGeom>
              <a:rect b="b" l="l" r="r" t="t"/>
              <a:pathLst>
                <a:path extrusionOk="0" h="6490" w="3490">
                  <a:moveTo>
                    <a:pt x="244" y="0"/>
                  </a:moveTo>
                  <a:cubicBezTo>
                    <a:pt x="163" y="0"/>
                    <a:pt x="83" y="7"/>
                    <a:pt x="1" y="12"/>
                  </a:cubicBezTo>
                  <a:cubicBezTo>
                    <a:pt x="1694" y="138"/>
                    <a:pt x="3002" y="1548"/>
                    <a:pt x="3002" y="3245"/>
                  </a:cubicBezTo>
                  <a:cubicBezTo>
                    <a:pt x="3002" y="4942"/>
                    <a:pt x="1694" y="6351"/>
                    <a:pt x="1" y="6477"/>
                  </a:cubicBezTo>
                  <a:cubicBezTo>
                    <a:pt x="83" y="6483"/>
                    <a:pt x="163" y="6490"/>
                    <a:pt x="244" y="6490"/>
                  </a:cubicBezTo>
                  <a:cubicBezTo>
                    <a:pt x="2037" y="6490"/>
                    <a:pt x="3489" y="5036"/>
                    <a:pt x="3489" y="3245"/>
                  </a:cubicBezTo>
                  <a:cubicBezTo>
                    <a:pt x="3489" y="1453"/>
                    <a:pt x="2037" y="0"/>
                    <a:pt x="2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77"/>
            <p:cNvSpPr/>
            <p:nvPr/>
          </p:nvSpPr>
          <p:spPr>
            <a:xfrm>
              <a:off x="821059" y="2849913"/>
              <a:ext cx="175769" cy="175807"/>
            </a:xfrm>
            <a:custGeom>
              <a:rect b="b" l="l" r="r" t="t"/>
              <a:pathLst>
                <a:path extrusionOk="0" h="4544" w="4543">
                  <a:moveTo>
                    <a:pt x="4543" y="2272"/>
                  </a:moveTo>
                  <a:cubicBezTo>
                    <a:pt x="4543" y="3526"/>
                    <a:pt x="3526" y="4543"/>
                    <a:pt x="2271" y="4543"/>
                  </a:cubicBezTo>
                  <a:cubicBezTo>
                    <a:pt x="1018" y="4543"/>
                    <a:pt x="0" y="3526"/>
                    <a:pt x="0" y="2272"/>
                  </a:cubicBezTo>
                  <a:cubicBezTo>
                    <a:pt x="0" y="1017"/>
                    <a:pt x="1018" y="1"/>
                    <a:pt x="2271" y="1"/>
                  </a:cubicBezTo>
                  <a:cubicBezTo>
                    <a:pt x="3526" y="1"/>
                    <a:pt x="4543" y="1017"/>
                    <a:pt x="4543" y="22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77"/>
            <p:cNvSpPr/>
            <p:nvPr/>
          </p:nvSpPr>
          <p:spPr>
            <a:xfrm>
              <a:off x="899483" y="2849835"/>
              <a:ext cx="102528" cy="178903"/>
            </a:xfrm>
            <a:custGeom>
              <a:rect b="b" l="l" r="r" t="t"/>
              <a:pathLst>
                <a:path extrusionOk="0" h="4624" w="2650">
                  <a:moveTo>
                    <a:pt x="244" y="3"/>
                  </a:moveTo>
                  <a:cubicBezTo>
                    <a:pt x="164" y="3"/>
                    <a:pt x="82" y="7"/>
                    <a:pt x="1" y="15"/>
                  </a:cubicBezTo>
                  <a:cubicBezTo>
                    <a:pt x="1153" y="141"/>
                    <a:pt x="2025" y="1115"/>
                    <a:pt x="2025" y="2274"/>
                  </a:cubicBezTo>
                  <a:cubicBezTo>
                    <a:pt x="2025" y="3432"/>
                    <a:pt x="1154" y="4406"/>
                    <a:pt x="1" y="4532"/>
                  </a:cubicBezTo>
                  <a:cubicBezTo>
                    <a:pt x="838" y="4623"/>
                    <a:pt x="1656" y="4245"/>
                    <a:pt x="2128" y="3548"/>
                  </a:cubicBezTo>
                  <a:cubicBezTo>
                    <a:pt x="2601" y="2852"/>
                    <a:pt x="2649" y="1952"/>
                    <a:pt x="2254" y="1208"/>
                  </a:cubicBezTo>
                  <a:cubicBezTo>
                    <a:pt x="1859" y="465"/>
                    <a:pt x="1086" y="1"/>
                    <a:pt x="244" y="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77"/>
            <p:cNvSpPr/>
            <p:nvPr/>
          </p:nvSpPr>
          <p:spPr>
            <a:xfrm>
              <a:off x="860174" y="2948418"/>
              <a:ext cx="97576" cy="45886"/>
            </a:xfrm>
            <a:custGeom>
              <a:rect b="b" l="l" r="r" t="t"/>
              <a:pathLst>
                <a:path extrusionOk="0" h="1186" w="2522">
                  <a:moveTo>
                    <a:pt x="2522" y="201"/>
                  </a:moveTo>
                  <a:cubicBezTo>
                    <a:pt x="2377" y="779"/>
                    <a:pt x="1857" y="1186"/>
                    <a:pt x="1260" y="1186"/>
                  </a:cubicBezTo>
                  <a:cubicBezTo>
                    <a:pt x="664" y="1186"/>
                    <a:pt x="144" y="779"/>
                    <a:pt x="0" y="201"/>
                  </a:cubicBezTo>
                  <a:cubicBezTo>
                    <a:pt x="829" y="0"/>
                    <a:pt x="1693" y="0"/>
                    <a:pt x="2522" y="2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77"/>
            <p:cNvSpPr/>
            <p:nvPr/>
          </p:nvSpPr>
          <p:spPr>
            <a:xfrm>
              <a:off x="776836" y="2762164"/>
              <a:ext cx="63839" cy="364150"/>
            </a:xfrm>
            <a:custGeom>
              <a:rect b="b" l="l" r="r" t="t"/>
              <a:pathLst>
                <a:path extrusionOk="0" h="9412" w="1650">
                  <a:moveTo>
                    <a:pt x="1155" y="8924"/>
                  </a:moveTo>
                  <a:lnTo>
                    <a:pt x="1155" y="6379"/>
                  </a:lnTo>
                  <a:cubicBezTo>
                    <a:pt x="1154" y="6293"/>
                    <a:pt x="1131" y="6209"/>
                    <a:pt x="1086" y="6134"/>
                  </a:cubicBezTo>
                  <a:cubicBezTo>
                    <a:pt x="518" y="5147"/>
                    <a:pt x="518" y="3939"/>
                    <a:pt x="1086" y="2953"/>
                  </a:cubicBezTo>
                  <a:cubicBezTo>
                    <a:pt x="1131" y="2879"/>
                    <a:pt x="1154" y="2795"/>
                    <a:pt x="1155" y="2709"/>
                  </a:cubicBezTo>
                  <a:lnTo>
                    <a:pt x="1155" y="498"/>
                  </a:lnTo>
                  <a:cubicBezTo>
                    <a:pt x="1155" y="404"/>
                    <a:pt x="1178" y="310"/>
                    <a:pt x="1228" y="232"/>
                  </a:cubicBezTo>
                  <a:cubicBezTo>
                    <a:pt x="1321" y="86"/>
                    <a:pt x="1480" y="1"/>
                    <a:pt x="1649" y="1"/>
                  </a:cubicBezTo>
                  <a:lnTo>
                    <a:pt x="1147" y="1"/>
                  </a:lnTo>
                  <a:cubicBezTo>
                    <a:pt x="879" y="1"/>
                    <a:pt x="660" y="218"/>
                    <a:pt x="660" y="487"/>
                  </a:cubicBezTo>
                  <a:lnTo>
                    <a:pt x="660" y="2840"/>
                  </a:lnTo>
                  <a:cubicBezTo>
                    <a:pt x="1" y="3883"/>
                    <a:pt x="1" y="5204"/>
                    <a:pt x="660" y="6247"/>
                  </a:cubicBezTo>
                  <a:lnTo>
                    <a:pt x="660" y="8924"/>
                  </a:lnTo>
                  <a:cubicBezTo>
                    <a:pt x="660" y="9193"/>
                    <a:pt x="879" y="9411"/>
                    <a:pt x="1147" y="9411"/>
                  </a:cubicBezTo>
                  <a:lnTo>
                    <a:pt x="1649" y="9411"/>
                  </a:lnTo>
                  <a:cubicBezTo>
                    <a:pt x="1376" y="9411"/>
                    <a:pt x="1155" y="9193"/>
                    <a:pt x="1155" y="892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77"/>
            <p:cNvSpPr/>
            <p:nvPr/>
          </p:nvSpPr>
          <p:spPr>
            <a:xfrm>
              <a:off x="777146" y="2937971"/>
              <a:ext cx="21976" cy="51380"/>
            </a:xfrm>
            <a:custGeom>
              <a:rect b="b" l="l" r="r" t="t"/>
              <a:pathLst>
                <a:path extrusionOk="0" h="1328" w="568">
                  <a:moveTo>
                    <a:pt x="567" y="1200"/>
                  </a:moveTo>
                  <a:lnTo>
                    <a:pt x="269" y="1328"/>
                  </a:lnTo>
                  <a:cubicBezTo>
                    <a:pt x="91" y="908"/>
                    <a:pt x="0" y="456"/>
                    <a:pt x="0" y="0"/>
                  </a:cubicBezTo>
                  <a:lnTo>
                    <a:pt x="324" y="0"/>
                  </a:lnTo>
                  <a:cubicBezTo>
                    <a:pt x="324" y="413"/>
                    <a:pt x="407" y="820"/>
                    <a:pt x="567" y="120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77"/>
            <p:cNvSpPr/>
            <p:nvPr/>
          </p:nvSpPr>
          <p:spPr>
            <a:xfrm>
              <a:off x="776914" y="2755548"/>
              <a:ext cx="269785" cy="376647"/>
            </a:xfrm>
            <a:custGeom>
              <a:rect b="b" l="l" r="r" t="t"/>
              <a:pathLst>
                <a:path extrusionOk="0" h="9735" w="6973">
                  <a:moveTo>
                    <a:pt x="4656" y="323"/>
                  </a:moveTo>
                  <a:lnTo>
                    <a:pt x="4449" y="544"/>
                  </a:lnTo>
                  <a:cubicBezTo>
                    <a:pt x="4387" y="609"/>
                    <a:pt x="4302" y="646"/>
                    <a:pt x="4213" y="646"/>
                  </a:cubicBezTo>
                  <a:lnTo>
                    <a:pt x="2612" y="646"/>
                  </a:lnTo>
                  <a:cubicBezTo>
                    <a:pt x="2523" y="646"/>
                    <a:pt x="2438" y="609"/>
                    <a:pt x="2377" y="544"/>
                  </a:cubicBezTo>
                  <a:lnTo>
                    <a:pt x="2170" y="323"/>
                  </a:lnTo>
                  <a:close/>
                  <a:moveTo>
                    <a:pt x="5676" y="323"/>
                  </a:moveTo>
                  <a:cubicBezTo>
                    <a:pt x="5856" y="323"/>
                    <a:pt x="6001" y="469"/>
                    <a:pt x="6001" y="647"/>
                  </a:cubicBezTo>
                  <a:lnTo>
                    <a:pt x="6001" y="2493"/>
                  </a:lnTo>
                  <a:cubicBezTo>
                    <a:pt x="5355" y="1732"/>
                    <a:pt x="4406" y="1293"/>
                    <a:pt x="3405" y="1293"/>
                  </a:cubicBezTo>
                  <a:cubicBezTo>
                    <a:pt x="2405" y="1293"/>
                    <a:pt x="1456" y="1732"/>
                    <a:pt x="810" y="2493"/>
                  </a:cubicBezTo>
                  <a:lnTo>
                    <a:pt x="810" y="647"/>
                  </a:lnTo>
                  <a:cubicBezTo>
                    <a:pt x="810" y="469"/>
                    <a:pt x="955" y="323"/>
                    <a:pt x="1135" y="323"/>
                  </a:cubicBezTo>
                  <a:lnTo>
                    <a:pt x="1713" y="323"/>
                  </a:lnTo>
                  <a:lnTo>
                    <a:pt x="2129" y="765"/>
                  </a:lnTo>
                  <a:cubicBezTo>
                    <a:pt x="2252" y="895"/>
                    <a:pt x="2423" y="970"/>
                    <a:pt x="2603" y="970"/>
                  </a:cubicBezTo>
                  <a:lnTo>
                    <a:pt x="4208" y="970"/>
                  </a:lnTo>
                  <a:cubicBezTo>
                    <a:pt x="4388" y="970"/>
                    <a:pt x="4559" y="895"/>
                    <a:pt x="4682" y="765"/>
                  </a:cubicBezTo>
                  <a:lnTo>
                    <a:pt x="5098" y="323"/>
                  </a:lnTo>
                  <a:close/>
                  <a:moveTo>
                    <a:pt x="6001" y="6920"/>
                  </a:moveTo>
                  <a:lnTo>
                    <a:pt x="6001" y="8289"/>
                  </a:lnTo>
                  <a:cubicBezTo>
                    <a:pt x="6001" y="8467"/>
                    <a:pt x="5856" y="8613"/>
                    <a:pt x="5676" y="8613"/>
                  </a:cubicBezTo>
                  <a:lnTo>
                    <a:pt x="1135" y="8613"/>
                  </a:lnTo>
                  <a:cubicBezTo>
                    <a:pt x="955" y="8613"/>
                    <a:pt x="810" y="8467"/>
                    <a:pt x="810" y="8289"/>
                  </a:cubicBezTo>
                  <a:lnTo>
                    <a:pt x="810" y="6922"/>
                  </a:lnTo>
                  <a:cubicBezTo>
                    <a:pt x="1020" y="7164"/>
                    <a:pt x="1260" y="7378"/>
                    <a:pt x="1524" y="7558"/>
                  </a:cubicBezTo>
                  <a:cubicBezTo>
                    <a:pt x="1803" y="7739"/>
                    <a:pt x="2105" y="7881"/>
                    <a:pt x="2423" y="7980"/>
                  </a:cubicBezTo>
                  <a:cubicBezTo>
                    <a:pt x="2743" y="8072"/>
                    <a:pt x="3073" y="8122"/>
                    <a:pt x="3405" y="8126"/>
                  </a:cubicBezTo>
                  <a:cubicBezTo>
                    <a:pt x="4406" y="8126"/>
                    <a:pt x="5355" y="7685"/>
                    <a:pt x="6001" y="6920"/>
                  </a:cubicBezTo>
                  <a:close/>
                  <a:moveTo>
                    <a:pt x="6001" y="8825"/>
                  </a:moveTo>
                  <a:lnTo>
                    <a:pt x="6001" y="9087"/>
                  </a:lnTo>
                  <a:cubicBezTo>
                    <a:pt x="6001" y="9266"/>
                    <a:pt x="5856" y="9411"/>
                    <a:pt x="5676" y="9411"/>
                  </a:cubicBezTo>
                  <a:lnTo>
                    <a:pt x="1135" y="9411"/>
                  </a:lnTo>
                  <a:cubicBezTo>
                    <a:pt x="955" y="9411"/>
                    <a:pt x="810" y="9266"/>
                    <a:pt x="810" y="9087"/>
                  </a:cubicBezTo>
                  <a:lnTo>
                    <a:pt x="810" y="8825"/>
                  </a:lnTo>
                  <a:cubicBezTo>
                    <a:pt x="908" y="8884"/>
                    <a:pt x="1020" y="8917"/>
                    <a:pt x="1135" y="8917"/>
                  </a:cubicBezTo>
                  <a:lnTo>
                    <a:pt x="5676" y="8917"/>
                  </a:lnTo>
                  <a:cubicBezTo>
                    <a:pt x="5791" y="8917"/>
                    <a:pt x="5902" y="8884"/>
                    <a:pt x="6001" y="8825"/>
                  </a:cubicBezTo>
                  <a:close/>
                  <a:moveTo>
                    <a:pt x="1136" y="0"/>
                  </a:moveTo>
                  <a:cubicBezTo>
                    <a:pt x="778" y="0"/>
                    <a:pt x="487" y="290"/>
                    <a:pt x="487" y="649"/>
                  </a:cubicBezTo>
                  <a:lnTo>
                    <a:pt x="487" y="2960"/>
                  </a:lnTo>
                  <a:cubicBezTo>
                    <a:pt x="170" y="3486"/>
                    <a:pt x="1" y="4089"/>
                    <a:pt x="1" y="4705"/>
                  </a:cubicBezTo>
                  <a:cubicBezTo>
                    <a:pt x="1" y="4794"/>
                    <a:pt x="73" y="4867"/>
                    <a:pt x="163" y="4867"/>
                  </a:cubicBezTo>
                  <a:cubicBezTo>
                    <a:pt x="171" y="4867"/>
                    <a:pt x="179" y="4867"/>
                    <a:pt x="188" y="4865"/>
                  </a:cubicBezTo>
                  <a:cubicBezTo>
                    <a:pt x="267" y="4854"/>
                    <a:pt x="325" y="4781"/>
                    <a:pt x="325" y="4701"/>
                  </a:cubicBezTo>
                  <a:cubicBezTo>
                    <a:pt x="327" y="3455"/>
                    <a:pt x="1077" y="2334"/>
                    <a:pt x="2227" y="1857"/>
                  </a:cubicBezTo>
                  <a:cubicBezTo>
                    <a:pt x="2608" y="1699"/>
                    <a:pt x="3008" y="1622"/>
                    <a:pt x="3405" y="1622"/>
                  </a:cubicBezTo>
                  <a:cubicBezTo>
                    <a:pt x="4206" y="1622"/>
                    <a:pt x="4995" y="1936"/>
                    <a:pt x="5584" y="2526"/>
                  </a:cubicBezTo>
                  <a:cubicBezTo>
                    <a:pt x="6465" y="3407"/>
                    <a:pt x="6729" y="4733"/>
                    <a:pt x="6252" y="5885"/>
                  </a:cubicBezTo>
                  <a:cubicBezTo>
                    <a:pt x="5775" y="7037"/>
                    <a:pt x="4652" y="7788"/>
                    <a:pt x="3405" y="7788"/>
                  </a:cubicBezTo>
                  <a:cubicBezTo>
                    <a:pt x="3105" y="7784"/>
                    <a:pt x="2806" y="7739"/>
                    <a:pt x="2517" y="7657"/>
                  </a:cubicBezTo>
                  <a:cubicBezTo>
                    <a:pt x="2230" y="7566"/>
                    <a:pt x="1956" y="7438"/>
                    <a:pt x="1704" y="7274"/>
                  </a:cubicBezTo>
                  <a:cubicBezTo>
                    <a:pt x="1455" y="7104"/>
                    <a:pt x="1230" y="6903"/>
                    <a:pt x="1035" y="6674"/>
                  </a:cubicBezTo>
                  <a:cubicBezTo>
                    <a:pt x="847" y="6439"/>
                    <a:pt x="690" y="6181"/>
                    <a:pt x="568" y="5906"/>
                  </a:cubicBezTo>
                  <a:cubicBezTo>
                    <a:pt x="543" y="5844"/>
                    <a:pt x="483" y="5806"/>
                    <a:pt x="420" y="5806"/>
                  </a:cubicBezTo>
                  <a:cubicBezTo>
                    <a:pt x="401" y="5806"/>
                    <a:pt x="382" y="5809"/>
                    <a:pt x="363" y="5817"/>
                  </a:cubicBezTo>
                  <a:cubicBezTo>
                    <a:pt x="322" y="5833"/>
                    <a:pt x="288" y="5864"/>
                    <a:pt x="271" y="5905"/>
                  </a:cubicBezTo>
                  <a:cubicBezTo>
                    <a:pt x="254" y="5945"/>
                    <a:pt x="253" y="5991"/>
                    <a:pt x="270" y="6032"/>
                  </a:cubicBezTo>
                  <a:cubicBezTo>
                    <a:pt x="333" y="6177"/>
                    <a:pt x="406" y="6317"/>
                    <a:pt x="487" y="6452"/>
                  </a:cubicBezTo>
                  <a:lnTo>
                    <a:pt x="487" y="9086"/>
                  </a:lnTo>
                  <a:cubicBezTo>
                    <a:pt x="487" y="9444"/>
                    <a:pt x="778" y="9735"/>
                    <a:pt x="1136" y="9735"/>
                  </a:cubicBezTo>
                  <a:lnTo>
                    <a:pt x="5674" y="9735"/>
                  </a:lnTo>
                  <a:cubicBezTo>
                    <a:pt x="6033" y="9735"/>
                    <a:pt x="6323" y="9444"/>
                    <a:pt x="6323" y="9086"/>
                  </a:cubicBezTo>
                  <a:lnTo>
                    <a:pt x="6323" y="6451"/>
                  </a:lnTo>
                  <a:cubicBezTo>
                    <a:pt x="6972" y="5378"/>
                    <a:pt x="6972" y="4033"/>
                    <a:pt x="6323" y="2960"/>
                  </a:cubicBezTo>
                  <a:lnTo>
                    <a:pt x="6323" y="649"/>
                  </a:lnTo>
                  <a:cubicBezTo>
                    <a:pt x="6324" y="290"/>
                    <a:pt x="6033" y="0"/>
                    <a:pt x="567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77"/>
            <p:cNvSpPr/>
            <p:nvPr/>
          </p:nvSpPr>
          <p:spPr>
            <a:xfrm>
              <a:off x="777997" y="2956310"/>
              <a:ext cx="15863" cy="12652"/>
            </a:xfrm>
            <a:custGeom>
              <a:rect b="b" l="l" r="r" t="t"/>
              <a:pathLst>
                <a:path extrusionOk="0" h="327" w="410">
                  <a:moveTo>
                    <a:pt x="209" y="325"/>
                  </a:moveTo>
                  <a:cubicBezTo>
                    <a:pt x="90" y="326"/>
                    <a:pt x="0" y="199"/>
                    <a:pt x="70" y="73"/>
                  </a:cubicBezTo>
                  <a:cubicBezTo>
                    <a:pt x="96" y="28"/>
                    <a:pt x="144" y="1"/>
                    <a:pt x="195" y="1"/>
                  </a:cubicBezTo>
                  <a:lnTo>
                    <a:pt x="214" y="1"/>
                  </a:lnTo>
                  <a:cubicBezTo>
                    <a:pt x="273" y="1"/>
                    <a:pt x="329" y="33"/>
                    <a:pt x="354" y="87"/>
                  </a:cubicBezTo>
                  <a:cubicBezTo>
                    <a:pt x="410" y="208"/>
                    <a:pt x="322" y="325"/>
                    <a:pt x="209" y="32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77"/>
            <p:cNvSpPr/>
            <p:nvPr/>
          </p:nvSpPr>
          <p:spPr>
            <a:xfrm>
              <a:off x="814791" y="2843606"/>
              <a:ext cx="188343" cy="188382"/>
            </a:xfrm>
            <a:custGeom>
              <a:rect b="b" l="l" r="r" t="t"/>
              <a:pathLst>
                <a:path extrusionOk="0" h="4869" w="4868">
                  <a:moveTo>
                    <a:pt x="2433" y="325"/>
                  </a:moveTo>
                  <a:cubicBezTo>
                    <a:pt x="3598" y="325"/>
                    <a:pt x="4543" y="1269"/>
                    <a:pt x="4543" y="2435"/>
                  </a:cubicBezTo>
                  <a:cubicBezTo>
                    <a:pt x="4543" y="3600"/>
                    <a:pt x="3598" y="4544"/>
                    <a:pt x="2433" y="4544"/>
                  </a:cubicBezTo>
                  <a:cubicBezTo>
                    <a:pt x="1269" y="4544"/>
                    <a:pt x="325" y="3600"/>
                    <a:pt x="325" y="2435"/>
                  </a:cubicBezTo>
                  <a:cubicBezTo>
                    <a:pt x="326" y="1271"/>
                    <a:pt x="1269" y="326"/>
                    <a:pt x="2433" y="325"/>
                  </a:cubicBezTo>
                  <a:close/>
                  <a:moveTo>
                    <a:pt x="2433" y="1"/>
                  </a:moveTo>
                  <a:cubicBezTo>
                    <a:pt x="1089" y="1"/>
                    <a:pt x="0" y="1091"/>
                    <a:pt x="0" y="2435"/>
                  </a:cubicBezTo>
                  <a:cubicBezTo>
                    <a:pt x="1" y="3778"/>
                    <a:pt x="1090" y="4867"/>
                    <a:pt x="2433" y="4868"/>
                  </a:cubicBezTo>
                  <a:cubicBezTo>
                    <a:pt x="3778" y="4868"/>
                    <a:pt x="4868" y="3778"/>
                    <a:pt x="4868" y="2435"/>
                  </a:cubicBezTo>
                  <a:cubicBezTo>
                    <a:pt x="4868" y="1091"/>
                    <a:pt x="3778" y="1"/>
                    <a:pt x="243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77"/>
            <p:cNvSpPr/>
            <p:nvPr/>
          </p:nvSpPr>
          <p:spPr>
            <a:xfrm>
              <a:off x="851972" y="2886746"/>
              <a:ext cx="44687" cy="44803"/>
            </a:xfrm>
            <a:custGeom>
              <a:rect b="b" l="l" r="r" t="t"/>
              <a:pathLst>
                <a:path extrusionOk="0" h="1158" w="1155">
                  <a:moveTo>
                    <a:pt x="175" y="1157"/>
                  </a:moveTo>
                  <a:cubicBezTo>
                    <a:pt x="196" y="1157"/>
                    <a:pt x="216" y="1153"/>
                    <a:pt x="235" y="1146"/>
                  </a:cubicBezTo>
                  <a:lnTo>
                    <a:pt x="1046" y="821"/>
                  </a:lnTo>
                  <a:cubicBezTo>
                    <a:pt x="1101" y="799"/>
                    <a:pt x="1140" y="750"/>
                    <a:pt x="1147" y="692"/>
                  </a:cubicBezTo>
                  <a:cubicBezTo>
                    <a:pt x="1154" y="633"/>
                    <a:pt x="1130" y="576"/>
                    <a:pt x="1083" y="541"/>
                  </a:cubicBezTo>
                  <a:lnTo>
                    <a:pt x="434" y="54"/>
                  </a:lnTo>
                  <a:cubicBezTo>
                    <a:pt x="363" y="0"/>
                    <a:pt x="261" y="15"/>
                    <a:pt x="207" y="86"/>
                  </a:cubicBezTo>
                  <a:cubicBezTo>
                    <a:pt x="154" y="158"/>
                    <a:pt x="168" y="259"/>
                    <a:pt x="240" y="313"/>
                  </a:cubicBezTo>
                  <a:lnTo>
                    <a:pt x="658" y="627"/>
                  </a:lnTo>
                  <a:lnTo>
                    <a:pt x="115" y="844"/>
                  </a:lnTo>
                  <a:cubicBezTo>
                    <a:pt x="42" y="873"/>
                    <a:pt x="0" y="949"/>
                    <a:pt x="15" y="1026"/>
                  </a:cubicBezTo>
                  <a:cubicBezTo>
                    <a:pt x="30" y="1103"/>
                    <a:pt x="97" y="1157"/>
                    <a:pt x="175" y="115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77"/>
            <p:cNvSpPr/>
            <p:nvPr/>
          </p:nvSpPr>
          <p:spPr>
            <a:xfrm>
              <a:off x="921227" y="2886746"/>
              <a:ext cx="44687" cy="44803"/>
            </a:xfrm>
            <a:custGeom>
              <a:rect b="b" l="l" r="r" t="t"/>
              <a:pathLst>
                <a:path extrusionOk="0" h="1158" w="1155">
                  <a:moveTo>
                    <a:pt x="109" y="821"/>
                  </a:moveTo>
                  <a:lnTo>
                    <a:pt x="920" y="1146"/>
                  </a:lnTo>
                  <a:cubicBezTo>
                    <a:pt x="939" y="1153"/>
                    <a:pt x="959" y="1157"/>
                    <a:pt x="980" y="1157"/>
                  </a:cubicBezTo>
                  <a:cubicBezTo>
                    <a:pt x="1058" y="1157"/>
                    <a:pt x="1125" y="1103"/>
                    <a:pt x="1140" y="1026"/>
                  </a:cubicBezTo>
                  <a:cubicBezTo>
                    <a:pt x="1155" y="949"/>
                    <a:pt x="1114" y="873"/>
                    <a:pt x="1041" y="844"/>
                  </a:cubicBezTo>
                  <a:lnTo>
                    <a:pt x="497" y="627"/>
                  </a:lnTo>
                  <a:lnTo>
                    <a:pt x="915" y="314"/>
                  </a:lnTo>
                  <a:cubicBezTo>
                    <a:pt x="988" y="259"/>
                    <a:pt x="1002" y="159"/>
                    <a:pt x="948" y="86"/>
                  </a:cubicBezTo>
                  <a:cubicBezTo>
                    <a:pt x="894" y="15"/>
                    <a:pt x="792" y="0"/>
                    <a:pt x="721" y="55"/>
                  </a:cubicBezTo>
                  <a:lnTo>
                    <a:pt x="72" y="541"/>
                  </a:lnTo>
                  <a:cubicBezTo>
                    <a:pt x="25" y="577"/>
                    <a:pt x="1" y="634"/>
                    <a:pt x="8" y="692"/>
                  </a:cubicBezTo>
                  <a:cubicBezTo>
                    <a:pt x="16" y="750"/>
                    <a:pt x="54" y="799"/>
                    <a:pt x="109" y="82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77"/>
            <p:cNvSpPr/>
            <p:nvPr/>
          </p:nvSpPr>
          <p:spPr>
            <a:xfrm>
              <a:off x="853249" y="2944084"/>
              <a:ext cx="111389" cy="56526"/>
            </a:xfrm>
            <a:custGeom>
              <a:rect b="b" l="l" r="r" t="t"/>
              <a:pathLst>
                <a:path extrusionOk="0" h="1461" w="2879">
                  <a:moveTo>
                    <a:pt x="1439" y="324"/>
                  </a:moveTo>
                  <a:cubicBezTo>
                    <a:pt x="1793" y="326"/>
                    <a:pt x="2146" y="361"/>
                    <a:pt x="2494" y="426"/>
                  </a:cubicBezTo>
                  <a:cubicBezTo>
                    <a:pt x="2319" y="856"/>
                    <a:pt x="1903" y="1136"/>
                    <a:pt x="1441" y="1136"/>
                  </a:cubicBezTo>
                  <a:cubicBezTo>
                    <a:pt x="977" y="1136"/>
                    <a:pt x="561" y="856"/>
                    <a:pt x="386" y="426"/>
                  </a:cubicBezTo>
                  <a:cubicBezTo>
                    <a:pt x="734" y="361"/>
                    <a:pt x="1086" y="326"/>
                    <a:pt x="1439" y="324"/>
                  </a:cubicBezTo>
                  <a:close/>
                  <a:moveTo>
                    <a:pt x="1439" y="0"/>
                  </a:moveTo>
                  <a:cubicBezTo>
                    <a:pt x="1000" y="0"/>
                    <a:pt x="561" y="53"/>
                    <a:pt x="131" y="158"/>
                  </a:cubicBezTo>
                  <a:cubicBezTo>
                    <a:pt x="49" y="184"/>
                    <a:pt x="1" y="269"/>
                    <a:pt x="22" y="352"/>
                  </a:cubicBezTo>
                  <a:cubicBezTo>
                    <a:pt x="184" y="1003"/>
                    <a:pt x="768" y="1460"/>
                    <a:pt x="1439" y="1460"/>
                  </a:cubicBezTo>
                  <a:cubicBezTo>
                    <a:pt x="2110" y="1460"/>
                    <a:pt x="2695" y="1003"/>
                    <a:pt x="2858" y="352"/>
                  </a:cubicBezTo>
                  <a:cubicBezTo>
                    <a:pt x="2878" y="269"/>
                    <a:pt x="2830" y="184"/>
                    <a:pt x="2748" y="158"/>
                  </a:cubicBezTo>
                  <a:cubicBezTo>
                    <a:pt x="2318" y="53"/>
                    <a:pt x="1879" y="0"/>
                    <a:pt x="14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77"/>
          <p:cNvGrpSpPr/>
          <p:nvPr/>
        </p:nvGrpSpPr>
        <p:grpSpPr>
          <a:xfrm>
            <a:off x="1776508" y="1939254"/>
            <a:ext cx="385606" cy="538266"/>
            <a:chOff x="1590951" y="1551825"/>
            <a:chExt cx="269824" cy="376647"/>
          </a:xfrm>
        </p:grpSpPr>
        <p:sp>
          <p:nvSpPr>
            <p:cNvPr id="1261" name="Google Shape;1261;p77"/>
            <p:cNvSpPr/>
            <p:nvPr/>
          </p:nvSpPr>
          <p:spPr>
            <a:xfrm>
              <a:off x="1616448" y="1558441"/>
              <a:ext cx="213375" cy="332541"/>
            </a:xfrm>
            <a:custGeom>
              <a:rect b="b" l="l" r="r" t="t"/>
              <a:pathLst>
                <a:path extrusionOk="0" h="8595" w="5515">
                  <a:moveTo>
                    <a:pt x="5514" y="488"/>
                  </a:moveTo>
                  <a:lnTo>
                    <a:pt x="5514" y="8109"/>
                  </a:lnTo>
                  <a:cubicBezTo>
                    <a:pt x="5514" y="8377"/>
                    <a:pt x="5296" y="8595"/>
                    <a:pt x="5027" y="8595"/>
                  </a:cubicBezTo>
                  <a:lnTo>
                    <a:pt x="487" y="8595"/>
                  </a:lnTo>
                  <a:cubicBezTo>
                    <a:pt x="218" y="8595"/>
                    <a:pt x="1" y="8377"/>
                    <a:pt x="1" y="8109"/>
                  </a:cubicBezTo>
                  <a:lnTo>
                    <a:pt x="1" y="488"/>
                  </a:lnTo>
                  <a:cubicBezTo>
                    <a:pt x="1" y="219"/>
                    <a:pt x="218" y="1"/>
                    <a:pt x="487" y="1"/>
                  </a:cubicBezTo>
                  <a:lnTo>
                    <a:pt x="1136" y="1"/>
                  </a:lnTo>
                  <a:lnTo>
                    <a:pt x="1600" y="494"/>
                  </a:lnTo>
                  <a:cubicBezTo>
                    <a:pt x="1691" y="592"/>
                    <a:pt x="1820" y="648"/>
                    <a:pt x="1955" y="648"/>
                  </a:cubicBezTo>
                  <a:lnTo>
                    <a:pt x="3560" y="648"/>
                  </a:lnTo>
                  <a:cubicBezTo>
                    <a:pt x="3695" y="648"/>
                    <a:pt x="3823" y="592"/>
                    <a:pt x="3915" y="494"/>
                  </a:cubicBezTo>
                  <a:lnTo>
                    <a:pt x="4379" y="1"/>
                  </a:lnTo>
                  <a:lnTo>
                    <a:pt x="5027" y="1"/>
                  </a:lnTo>
                  <a:cubicBezTo>
                    <a:pt x="5296" y="1"/>
                    <a:pt x="5514" y="219"/>
                    <a:pt x="5514" y="48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77"/>
            <p:cNvSpPr/>
            <p:nvPr/>
          </p:nvSpPr>
          <p:spPr>
            <a:xfrm>
              <a:off x="1791520" y="1558441"/>
              <a:ext cx="38303" cy="332541"/>
            </a:xfrm>
            <a:custGeom>
              <a:rect b="b" l="l" r="r" t="t"/>
              <a:pathLst>
                <a:path extrusionOk="0" h="8595" w="990">
                  <a:moveTo>
                    <a:pt x="989" y="488"/>
                  </a:moveTo>
                  <a:cubicBezTo>
                    <a:pt x="989" y="219"/>
                    <a:pt x="771" y="1"/>
                    <a:pt x="502" y="1"/>
                  </a:cubicBezTo>
                  <a:lnTo>
                    <a:pt x="0" y="1"/>
                  </a:lnTo>
                  <a:cubicBezTo>
                    <a:pt x="273" y="1"/>
                    <a:pt x="495" y="219"/>
                    <a:pt x="495" y="488"/>
                  </a:cubicBezTo>
                  <a:lnTo>
                    <a:pt x="495" y="8109"/>
                  </a:lnTo>
                  <a:cubicBezTo>
                    <a:pt x="495" y="8377"/>
                    <a:pt x="273" y="8595"/>
                    <a:pt x="0" y="8595"/>
                  </a:cubicBezTo>
                  <a:lnTo>
                    <a:pt x="502" y="8595"/>
                  </a:lnTo>
                  <a:cubicBezTo>
                    <a:pt x="771" y="8595"/>
                    <a:pt x="989" y="8377"/>
                    <a:pt x="989" y="8109"/>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77"/>
            <p:cNvSpPr/>
            <p:nvPr/>
          </p:nvSpPr>
          <p:spPr>
            <a:xfrm>
              <a:off x="1616448" y="1871984"/>
              <a:ext cx="213375" cy="50645"/>
            </a:xfrm>
            <a:custGeom>
              <a:rect b="b" l="l" r="r" t="t"/>
              <a:pathLst>
                <a:path extrusionOk="0" h="1309" w="5515">
                  <a:moveTo>
                    <a:pt x="5514" y="0"/>
                  </a:moveTo>
                  <a:lnTo>
                    <a:pt x="5514" y="822"/>
                  </a:lnTo>
                  <a:cubicBezTo>
                    <a:pt x="5514" y="1090"/>
                    <a:pt x="5296" y="1309"/>
                    <a:pt x="5027" y="1309"/>
                  </a:cubicBezTo>
                  <a:lnTo>
                    <a:pt x="487" y="1309"/>
                  </a:lnTo>
                  <a:cubicBezTo>
                    <a:pt x="218" y="1309"/>
                    <a:pt x="1" y="1090"/>
                    <a:pt x="1" y="822"/>
                  </a:cubicBezTo>
                  <a:lnTo>
                    <a:pt x="1" y="0"/>
                  </a:lnTo>
                  <a:cubicBezTo>
                    <a:pt x="1" y="271"/>
                    <a:pt x="218" y="491"/>
                    <a:pt x="487" y="491"/>
                  </a:cubicBezTo>
                  <a:lnTo>
                    <a:pt x="5027" y="491"/>
                  </a:lnTo>
                  <a:cubicBezTo>
                    <a:pt x="5296" y="491"/>
                    <a:pt x="5514" y="271"/>
                    <a:pt x="55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77"/>
            <p:cNvSpPr/>
            <p:nvPr/>
          </p:nvSpPr>
          <p:spPr>
            <a:xfrm>
              <a:off x="1791520" y="1872371"/>
              <a:ext cx="38303" cy="50258"/>
            </a:xfrm>
            <a:custGeom>
              <a:rect b="b" l="l" r="r" t="t"/>
              <a:pathLst>
                <a:path extrusionOk="0" h="1299" w="990">
                  <a:moveTo>
                    <a:pt x="495" y="487"/>
                  </a:moveTo>
                  <a:lnTo>
                    <a:pt x="495" y="812"/>
                  </a:lnTo>
                  <a:cubicBezTo>
                    <a:pt x="495" y="1080"/>
                    <a:pt x="273" y="1299"/>
                    <a:pt x="0" y="1299"/>
                  </a:cubicBezTo>
                  <a:lnTo>
                    <a:pt x="502" y="1299"/>
                  </a:lnTo>
                  <a:cubicBezTo>
                    <a:pt x="771" y="1299"/>
                    <a:pt x="989" y="1080"/>
                    <a:pt x="989" y="812"/>
                  </a:cubicBezTo>
                  <a:lnTo>
                    <a:pt x="989" y="1"/>
                  </a:lnTo>
                  <a:cubicBezTo>
                    <a:pt x="989" y="270"/>
                    <a:pt x="768" y="487"/>
                    <a:pt x="495" y="48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77"/>
            <p:cNvSpPr/>
            <p:nvPr/>
          </p:nvSpPr>
          <p:spPr>
            <a:xfrm>
              <a:off x="1660477" y="1558441"/>
              <a:ext cx="125085" cy="25071"/>
            </a:xfrm>
            <a:custGeom>
              <a:rect b="b" l="l" r="r" t="t"/>
              <a:pathLst>
                <a:path extrusionOk="0" h="648" w="3233">
                  <a:moveTo>
                    <a:pt x="3233" y="1"/>
                  </a:moveTo>
                  <a:lnTo>
                    <a:pt x="2771" y="494"/>
                  </a:lnTo>
                  <a:cubicBezTo>
                    <a:pt x="2680" y="592"/>
                    <a:pt x="2550" y="648"/>
                    <a:pt x="2417" y="648"/>
                  </a:cubicBezTo>
                  <a:lnTo>
                    <a:pt x="817" y="648"/>
                  </a:lnTo>
                  <a:cubicBezTo>
                    <a:pt x="682" y="648"/>
                    <a:pt x="554" y="592"/>
                    <a:pt x="463" y="494"/>
                  </a:cubicBez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77"/>
            <p:cNvSpPr/>
            <p:nvPr/>
          </p:nvSpPr>
          <p:spPr>
            <a:xfrm>
              <a:off x="1735381" y="1558441"/>
              <a:ext cx="50374" cy="25071"/>
            </a:xfrm>
            <a:custGeom>
              <a:rect b="b" l="l" r="r" t="t"/>
              <a:pathLst>
                <a:path extrusionOk="0" h="648" w="1302">
                  <a:moveTo>
                    <a:pt x="816" y="1"/>
                  </a:moveTo>
                  <a:lnTo>
                    <a:pt x="354" y="494"/>
                  </a:lnTo>
                  <a:cubicBezTo>
                    <a:pt x="263" y="592"/>
                    <a:pt x="133" y="648"/>
                    <a:pt x="0" y="648"/>
                  </a:cubicBezTo>
                  <a:lnTo>
                    <a:pt x="484" y="648"/>
                  </a:lnTo>
                  <a:cubicBezTo>
                    <a:pt x="619" y="648"/>
                    <a:pt x="747" y="592"/>
                    <a:pt x="838" y="494"/>
                  </a:cubicBezTo>
                  <a:lnTo>
                    <a:pt x="1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77"/>
            <p:cNvSpPr/>
            <p:nvPr/>
          </p:nvSpPr>
          <p:spPr>
            <a:xfrm>
              <a:off x="1597490" y="1608544"/>
              <a:ext cx="251098" cy="251137"/>
            </a:xfrm>
            <a:custGeom>
              <a:rect b="b" l="l" r="r" t="t"/>
              <a:pathLst>
                <a:path extrusionOk="0" h="6491" w="6490">
                  <a:moveTo>
                    <a:pt x="6490" y="3245"/>
                  </a:moveTo>
                  <a:cubicBezTo>
                    <a:pt x="6490" y="5038"/>
                    <a:pt x="5036" y="6490"/>
                    <a:pt x="3245" y="6490"/>
                  </a:cubicBezTo>
                  <a:cubicBezTo>
                    <a:pt x="1452" y="6490"/>
                    <a:pt x="0" y="5038"/>
                    <a:pt x="0" y="3245"/>
                  </a:cubicBezTo>
                  <a:cubicBezTo>
                    <a:pt x="0" y="1454"/>
                    <a:pt x="1452" y="1"/>
                    <a:pt x="3245" y="1"/>
                  </a:cubicBezTo>
                  <a:cubicBezTo>
                    <a:pt x="5036" y="1"/>
                    <a:pt x="6490" y="1454"/>
                    <a:pt x="6490" y="3245"/>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77"/>
            <p:cNvSpPr/>
            <p:nvPr/>
          </p:nvSpPr>
          <p:spPr>
            <a:xfrm>
              <a:off x="1713598" y="1608544"/>
              <a:ext cx="134989" cy="251137"/>
            </a:xfrm>
            <a:custGeom>
              <a:rect b="b" l="l" r="r" t="t"/>
              <a:pathLst>
                <a:path extrusionOk="0" h="6491" w="3489">
                  <a:moveTo>
                    <a:pt x="244" y="1"/>
                  </a:moveTo>
                  <a:cubicBezTo>
                    <a:pt x="162" y="1"/>
                    <a:pt x="81" y="7"/>
                    <a:pt x="0" y="13"/>
                  </a:cubicBezTo>
                  <a:cubicBezTo>
                    <a:pt x="1693" y="139"/>
                    <a:pt x="3001" y="1548"/>
                    <a:pt x="3001" y="3245"/>
                  </a:cubicBezTo>
                  <a:cubicBezTo>
                    <a:pt x="3001" y="4942"/>
                    <a:pt x="1693" y="6353"/>
                    <a:pt x="0" y="6479"/>
                  </a:cubicBezTo>
                  <a:cubicBezTo>
                    <a:pt x="81" y="6484"/>
                    <a:pt x="162" y="6490"/>
                    <a:pt x="244" y="6490"/>
                  </a:cubicBezTo>
                  <a:cubicBezTo>
                    <a:pt x="2036" y="6490"/>
                    <a:pt x="3489" y="5038"/>
                    <a:pt x="3489" y="3245"/>
                  </a:cubicBezTo>
                  <a:cubicBezTo>
                    <a:pt x="3489" y="1454"/>
                    <a:pt x="2035" y="1"/>
                    <a:pt x="24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77"/>
            <p:cNvSpPr/>
            <p:nvPr/>
          </p:nvSpPr>
          <p:spPr>
            <a:xfrm>
              <a:off x="1691506" y="1642669"/>
              <a:ext cx="119591" cy="154141"/>
            </a:xfrm>
            <a:custGeom>
              <a:rect b="b" l="l" r="r" t="t"/>
              <a:pathLst>
                <a:path extrusionOk="0" h="3984" w="3091">
                  <a:moveTo>
                    <a:pt x="3090" y="2369"/>
                  </a:moveTo>
                  <a:cubicBezTo>
                    <a:pt x="3089" y="2546"/>
                    <a:pt x="2944" y="2690"/>
                    <a:pt x="2765" y="2691"/>
                  </a:cubicBezTo>
                  <a:lnTo>
                    <a:pt x="2600" y="2691"/>
                  </a:lnTo>
                  <a:cubicBezTo>
                    <a:pt x="2778" y="2692"/>
                    <a:pt x="2922" y="2836"/>
                    <a:pt x="2923" y="3014"/>
                  </a:cubicBezTo>
                  <a:cubicBezTo>
                    <a:pt x="2921" y="3193"/>
                    <a:pt x="2777" y="3337"/>
                    <a:pt x="2600" y="3338"/>
                  </a:cubicBezTo>
                  <a:lnTo>
                    <a:pt x="2424" y="3338"/>
                  </a:lnTo>
                  <a:cubicBezTo>
                    <a:pt x="2602" y="3338"/>
                    <a:pt x="2746" y="3483"/>
                    <a:pt x="2747" y="3661"/>
                  </a:cubicBezTo>
                  <a:cubicBezTo>
                    <a:pt x="2746" y="3839"/>
                    <a:pt x="2601" y="3983"/>
                    <a:pt x="2424" y="3984"/>
                  </a:cubicBezTo>
                  <a:lnTo>
                    <a:pt x="486" y="3984"/>
                  </a:lnTo>
                  <a:cubicBezTo>
                    <a:pt x="217" y="3984"/>
                    <a:pt x="0" y="3766"/>
                    <a:pt x="0" y="3497"/>
                  </a:cubicBezTo>
                  <a:lnTo>
                    <a:pt x="0" y="2045"/>
                  </a:lnTo>
                  <a:cubicBezTo>
                    <a:pt x="208" y="1941"/>
                    <a:pt x="366" y="1760"/>
                    <a:pt x="440" y="1541"/>
                  </a:cubicBezTo>
                  <a:cubicBezTo>
                    <a:pt x="579" y="1125"/>
                    <a:pt x="650" y="691"/>
                    <a:pt x="650" y="253"/>
                  </a:cubicBezTo>
                  <a:cubicBezTo>
                    <a:pt x="650" y="152"/>
                    <a:pt x="721" y="66"/>
                    <a:pt x="821" y="47"/>
                  </a:cubicBezTo>
                  <a:cubicBezTo>
                    <a:pt x="1075" y="1"/>
                    <a:pt x="1236" y="177"/>
                    <a:pt x="1334" y="366"/>
                  </a:cubicBezTo>
                  <a:cubicBezTo>
                    <a:pt x="1422" y="543"/>
                    <a:pt x="1467" y="737"/>
                    <a:pt x="1464" y="934"/>
                  </a:cubicBezTo>
                  <a:lnTo>
                    <a:pt x="1464" y="1398"/>
                  </a:lnTo>
                  <a:lnTo>
                    <a:pt x="2765" y="1398"/>
                  </a:lnTo>
                  <a:cubicBezTo>
                    <a:pt x="2944" y="1398"/>
                    <a:pt x="3089" y="1543"/>
                    <a:pt x="3090" y="1722"/>
                  </a:cubicBezTo>
                  <a:cubicBezTo>
                    <a:pt x="3089" y="1899"/>
                    <a:pt x="2944" y="2043"/>
                    <a:pt x="2765" y="2044"/>
                  </a:cubicBezTo>
                  <a:cubicBezTo>
                    <a:pt x="2944" y="2045"/>
                    <a:pt x="3089" y="2190"/>
                    <a:pt x="3090" y="236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77"/>
            <p:cNvSpPr/>
            <p:nvPr/>
          </p:nvSpPr>
          <p:spPr>
            <a:xfrm>
              <a:off x="1717506" y="1642475"/>
              <a:ext cx="30759" cy="54321"/>
            </a:xfrm>
            <a:custGeom>
              <a:rect b="b" l="l" r="r" t="t"/>
              <a:pathLst>
                <a:path extrusionOk="0" h="1404" w="795">
                  <a:moveTo>
                    <a:pt x="166" y="367"/>
                  </a:moveTo>
                  <a:cubicBezTo>
                    <a:pt x="255" y="544"/>
                    <a:pt x="300" y="740"/>
                    <a:pt x="297" y="938"/>
                  </a:cubicBezTo>
                  <a:lnTo>
                    <a:pt x="297" y="1403"/>
                  </a:lnTo>
                  <a:lnTo>
                    <a:pt x="792" y="1403"/>
                  </a:lnTo>
                  <a:lnTo>
                    <a:pt x="792" y="938"/>
                  </a:lnTo>
                  <a:cubicBezTo>
                    <a:pt x="795" y="740"/>
                    <a:pt x="750" y="544"/>
                    <a:pt x="659" y="367"/>
                  </a:cubicBezTo>
                  <a:cubicBezTo>
                    <a:pt x="561" y="177"/>
                    <a:pt x="398" y="0"/>
                    <a:pt x="141" y="48"/>
                  </a:cubicBezTo>
                  <a:cubicBezTo>
                    <a:pt x="81" y="59"/>
                    <a:pt x="29" y="96"/>
                    <a:pt x="0" y="147"/>
                  </a:cubicBezTo>
                  <a:cubicBezTo>
                    <a:pt x="68" y="210"/>
                    <a:pt x="124" y="285"/>
                    <a:pt x="166" y="36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77"/>
            <p:cNvSpPr/>
            <p:nvPr/>
          </p:nvSpPr>
          <p:spPr>
            <a:xfrm>
              <a:off x="1767029" y="1696757"/>
              <a:ext cx="43836" cy="100052"/>
            </a:xfrm>
            <a:custGeom>
              <a:rect b="b" l="l" r="r" t="t"/>
              <a:pathLst>
                <a:path extrusionOk="0" h="2586" w="1133">
                  <a:moveTo>
                    <a:pt x="810" y="647"/>
                  </a:moveTo>
                  <a:cubicBezTo>
                    <a:pt x="987" y="646"/>
                    <a:pt x="1131" y="502"/>
                    <a:pt x="1132" y="324"/>
                  </a:cubicBezTo>
                  <a:cubicBezTo>
                    <a:pt x="1132" y="145"/>
                    <a:pt x="987" y="1"/>
                    <a:pt x="810" y="0"/>
                  </a:cubicBezTo>
                  <a:lnTo>
                    <a:pt x="325" y="0"/>
                  </a:lnTo>
                  <a:cubicBezTo>
                    <a:pt x="502" y="1"/>
                    <a:pt x="647" y="145"/>
                    <a:pt x="647" y="324"/>
                  </a:cubicBezTo>
                  <a:cubicBezTo>
                    <a:pt x="646" y="502"/>
                    <a:pt x="502" y="646"/>
                    <a:pt x="325" y="647"/>
                  </a:cubicBezTo>
                  <a:cubicBezTo>
                    <a:pt x="502" y="647"/>
                    <a:pt x="647" y="792"/>
                    <a:pt x="647" y="971"/>
                  </a:cubicBezTo>
                  <a:cubicBezTo>
                    <a:pt x="646" y="1148"/>
                    <a:pt x="502" y="1292"/>
                    <a:pt x="325" y="1293"/>
                  </a:cubicBezTo>
                  <a:lnTo>
                    <a:pt x="161" y="1293"/>
                  </a:lnTo>
                  <a:cubicBezTo>
                    <a:pt x="339" y="1294"/>
                    <a:pt x="484" y="1438"/>
                    <a:pt x="484" y="1616"/>
                  </a:cubicBezTo>
                  <a:cubicBezTo>
                    <a:pt x="483" y="1795"/>
                    <a:pt x="339" y="1939"/>
                    <a:pt x="161" y="1940"/>
                  </a:cubicBezTo>
                  <a:lnTo>
                    <a:pt x="0" y="1940"/>
                  </a:lnTo>
                  <a:cubicBezTo>
                    <a:pt x="179" y="1940"/>
                    <a:pt x="322" y="2085"/>
                    <a:pt x="324" y="2263"/>
                  </a:cubicBezTo>
                  <a:cubicBezTo>
                    <a:pt x="321" y="2441"/>
                    <a:pt x="178" y="2585"/>
                    <a:pt x="0" y="2586"/>
                  </a:cubicBezTo>
                  <a:lnTo>
                    <a:pt x="485" y="2586"/>
                  </a:lnTo>
                  <a:cubicBezTo>
                    <a:pt x="663" y="2585"/>
                    <a:pt x="807" y="2441"/>
                    <a:pt x="808" y="2263"/>
                  </a:cubicBezTo>
                  <a:cubicBezTo>
                    <a:pt x="808" y="2085"/>
                    <a:pt x="663" y="1940"/>
                    <a:pt x="485" y="1940"/>
                  </a:cubicBezTo>
                  <a:lnTo>
                    <a:pt x="648" y="1940"/>
                  </a:lnTo>
                  <a:cubicBezTo>
                    <a:pt x="825" y="1939"/>
                    <a:pt x="969" y="1795"/>
                    <a:pt x="971" y="1616"/>
                  </a:cubicBezTo>
                  <a:cubicBezTo>
                    <a:pt x="970" y="1438"/>
                    <a:pt x="826" y="1294"/>
                    <a:pt x="648" y="1293"/>
                  </a:cubicBezTo>
                  <a:lnTo>
                    <a:pt x="810" y="1293"/>
                  </a:lnTo>
                  <a:cubicBezTo>
                    <a:pt x="987" y="1292"/>
                    <a:pt x="1131" y="1148"/>
                    <a:pt x="1132" y="971"/>
                  </a:cubicBezTo>
                  <a:cubicBezTo>
                    <a:pt x="1132" y="792"/>
                    <a:pt x="987" y="647"/>
                    <a:pt x="810" y="6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77"/>
            <p:cNvSpPr/>
            <p:nvPr/>
          </p:nvSpPr>
          <p:spPr>
            <a:xfrm>
              <a:off x="1641442" y="1715174"/>
              <a:ext cx="50026" cy="81675"/>
            </a:xfrm>
            <a:custGeom>
              <a:rect b="b" l="l" r="r" t="t"/>
              <a:pathLst>
                <a:path extrusionOk="0" h="2111" w="1293">
                  <a:moveTo>
                    <a:pt x="325" y="0"/>
                  </a:moveTo>
                  <a:lnTo>
                    <a:pt x="970" y="0"/>
                  </a:lnTo>
                  <a:cubicBezTo>
                    <a:pt x="1148" y="0"/>
                    <a:pt x="1293" y="145"/>
                    <a:pt x="1293" y="325"/>
                  </a:cubicBezTo>
                  <a:lnTo>
                    <a:pt x="1293" y="1786"/>
                  </a:lnTo>
                  <a:cubicBezTo>
                    <a:pt x="1293" y="1965"/>
                    <a:pt x="1148" y="2111"/>
                    <a:pt x="970" y="2111"/>
                  </a:cubicBezTo>
                  <a:lnTo>
                    <a:pt x="325" y="2111"/>
                  </a:lnTo>
                  <a:cubicBezTo>
                    <a:pt x="146" y="2111"/>
                    <a:pt x="0" y="1965"/>
                    <a:pt x="0" y="1786"/>
                  </a:cubicBezTo>
                  <a:lnTo>
                    <a:pt x="0" y="325"/>
                  </a:lnTo>
                  <a:cubicBezTo>
                    <a:pt x="0" y="145"/>
                    <a:pt x="146" y="0"/>
                    <a:pt x="3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77"/>
            <p:cNvSpPr/>
            <p:nvPr/>
          </p:nvSpPr>
          <p:spPr>
            <a:xfrm>
              <a:off x="1659587" y="1715174"/>
              <a:ext cx="31919" cy="81675"/>
            </a:xfrm>
            <a:custGeom>
              <a:rect b="b" l="l" r="r" t="t"/>
              <a:pathLst>
                <a:path extrusionOk="0" h="2111" w="825">
                  <a:moveTo>
                    <a:pt x="495" y="0"/>
                  </a:moveTo>
                  <a:lnTo>
                    <a:pt x="1" y="0"/>
                  </a:lnTo>
                  <a:cubicBezTo>
                    <a:pt x="182" y="0"/>
                    <a:pt x="329" y="146"/>
                    <a:pt x="330" y="325"/>
                  </a:cubicBezTo>
                  <a:lnTo>
                    <a:pt x="330" y="1785"/>
                  </a:lnTo>
                  <a:cubicBezTo>
                    <a:pt x="329" y="1965"/>
                    <a:pt x="182" y="2110"/>
                    <a:pt x="1" y="2111"/>
                  </a:cubicBezTo>
                  <a:lnTo>
                    <a:pt x="495" y="2111"/>
                  </a:lnTo>
                  <a:cubicBezTo>
                    <a:pt x="677" y="2110"/>
                    <a:pt x="824" y="1965"/>
                    <a:pt x="825" y="1785"/>
                  </a:cubicBezTo>
                  <a:lnTo>
                    <a:pt x="825" y="325"/>
                  </a:lnTo>
                  <a:cubicBezTo>
                    <a:pt x="824" y="146"/>
                    <a:pt x="677" y="0"/>
                    <a:pt x="4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77"/>
            <p:cNvSpPr/>
            <p:nvPr/>
          </p:nvSpPr>
          <p:spPr>
            <a:xfrm>
              <a:off x="1590951" y="1558441"/>
              <a:ext cx="63761" cy="364189"/>
            </a:xfrm>
            <a:custGeom>
              <a:rect b="b" l="l" r="r" t="t"/>
              <a:pathLst>
                <a:path extrusionOk="0" h="9413" w="1648">
                  <a:moveTo>
                    <a:pt x="1154" y="8926"/>
                  </a:moveTo>
                  <a:lnTo>
                    <a:pt x="1154" y="6336"/>
                  </a:lnTo>
                  <a:cubicBezTo>
                    <a:pt x="1153" y="6278"/>
                    <a:pt x="1137" y="6223"/>
                    <a:pt x="1108" y="6173"/>
                  </a:cubicBezTo>
                  <a:cubicBezTo>
                    <a:pt x="510" y="5167"/>
                    <a:pt x="510" y="3922"/>
                    <a:pt x="1108" y="2917"/>
                  </a:cubicBezTo>
                  <a:cubicBezTo>
                    <a:pt x="1137" y="2868"/>
                    <a:pt x="1153" y="2812"/>
                    <a:pt x="1154" y="2754"/>
                  </a:cubicBezTo>
                  <a:lnTo>
                    <a:pt x="1154" y="488"/>
                  </a:lnTo>
                  <a:cubicBezTo>
                    <a:pt x="1154" y="219"/>
                    <a:pt x="1375" y="1"/>
                    <a:pt x="1648" y="1"/>
                  </a:cubicBezTo>
                  <a:lnTo>
                    <a:pt x="1146" y="1"/>
                  </a:lnTo>
                  <a:cubicBezTo>
                    <a:pt x="877" y="1"/>
                    <a:pt x="660" y="219"/>
                    <a:pt x="660" y="488"/>
                  </a:cubicBezTo>
                  <a:lnTo>
                    <a:pt x="660" y="2841"/>
                  </a:lnTo>
                  <a:cubicBezTo>
                    <a:pt x="0" y="3884"/>
                    <a:pt x="0" y="5205"/>
                    <a:pt x="660" y="6249"/>
                  </a:cubicBezTo>
                  <a:lnTo>
                    <a:pt x="660" y="8926"/>
                  </a:lnTo>
                  <a:cubicBezTo>
                    <a:pt x="660" y="9194"/>
                    <a:pt x="877" y="9413"/>
                    <a:pt x="1146" y="9413"/>
                  </a:cubicBezTo>
                  <a:lnTo>
                    <a:pt x="1648" y="9413"/>
                  </a:lnTo>
                  <a:cubicBezTo>
                    <a:pt x="1375" y="9413"/>
                    <a:pt x="1154" y="9194"/>
                    <a:pt x="1154" y="892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77"/>
            <p:cNvSpPr/>
            <p:nvPr/>
          </p:nvSpPr>
          <p:spPr>
            <a:xfrm>
              <a:off x="1591183" y="1734287"/>
              <a:ext cx="22015" cy="51342"/>
            </a:xfrm>
            <a:custGeom>
              <a:rect b="b" l="l" r="r" t="t"/>
              <a:pathLst>
                <a:path extrusionOk="0" h="1327" w="569">
                  <a:moveTo>
                    <a:pt x="568" y="1201"/>
                  </a:moveTo>
                  <a:lnTo>
                    <a:pt x="269" y="1327"/>
                  </a:lnTo>
                  <a:cubicBezTo>
                    <a:pt x="93" y="907"/>
                    <a:pt x="1" y="456"/>
                    <a:pt x="0" y="1"/>
                  </a:cubicBezTo>
                  <a:lnTo>
                    <a:pt x="325" y="1"/>
                  </a:lnTo>
                  <a:cubicBezTo>
                    <a:pt x="326" y="412"/>
                    <a:pt x="408" y="821"/>
                    <a:pt x="568" y="12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77"/>
            <p:cNvSpPr/>
            <p:nvPr/>
          </p:nvSpPr>
          <p:spPr>
            <a:xfrm>
              <a:off x="1591029" y="1551825"/>
              <a:ext cx="269747" cy="376647"/>
            </a:xfrm>
            <a:custGeom>
              <a:rect b="b" l="l" r="r" t="t"/>
              <a:pathLst>
                <a:path extrusionOk="0" h="9735" w="6972">
                  <a:moveTo>
                    <a:pt x="4655" y="324"/>
                  </a:moveTo>
                  <a:lnTo>
                    <a:pt x="4447" y="546"/>
                  </a:lnTo>
                  <a:cubicBezTo>
                    <a:pt x="4386" y="611"/>
                    <a:pt x="4301" y="648"/>
                    <a:pt x="4212" y="648"/>
                  </a:cubicBezTo>
                  <a:lnTo>
                    <a:pt x="2612" y="648"/>
                  </a:lnTo>
                  <a:cubicBezTo>
                    <a:pt x="2522" y="648"/>
                    <a:pt x="2437" y="611"/>
                    <a:pt x="2376" y="546"/>
                  </a:cubicBezTo>
                  <a:lnTo>
                    <a:pt x="2169" y="324"/>
                  </a:lnTo>
                  <a:close/>
                  <a:moveTo>
                    <a:pt x="5676" y="324"/>
                  </a:moveTo>
                  <a:cubicBezTo>
                    <a:pt x="5854" y="324"/>
                    <a:pt x="6000" y="470"/>
                    <a:pt x="6000" y="649"/>
                  </a:cubicBezTo>
                  <a:lnTo>
                    <a:pt x="6000" y="2495"/>
                  </a:lnTo>
                  <a:cubicBezTo>
                    <a:pt x="5354" y="1733"/>
                    <a:pt x="4405" y="1294"/>
                    <a:pt x="3405" y="1294"/>
                  </a:cubicBezTo>
                  <a:cubicBezTo>
                    <a:pt x="2405" y="1294"/>
                    <a:pt x="1455" y="1733"/>
                    <a:pt x="810" y="2495"/>
                  </a:cubicBezTo>
                  <a:lnTo>
                    <a:pt x="810" y="649"/>
                  </a:lnTo>
                  <a:cubicBezTo>
                    <a:pt x="810" y="470"/>
                    <a:pt x="955" y="324"/>
                    <a:pt x="1134" y="324"/>
                  </a:cubicBezTo>
                  <a:lnTo>
                    <a:pt x="1713" y="324"/>
                  </a:lnTo>
                  <a:lnTo>
                    <a:pt x="2129" y="766"/>
                  </a:lnTo>
                  <a:cubicBezTo>
                    <a:pt x="2252" y="896"/>
                    <a:pt x="2423" y="971"/>
                    <a:pt x="2602" y="971"/>
                  </a:cubicBezTo>
                  <a:lnTo>
                    <a:pt x="4208" y="971"/>
                  </a:lnTo>
                  <a:cubicBezTo>
                    <a:pt x="4387" y="971"/>
                    <a:pt x="4559" y="896"/>
                    <a:pt x="4681" y="766"/>
                  </a:cubicBezTo>
                  <a:lnTo>
                    <a:pt x="5097" y="324"/>
                  </a:lnTo>
                  <a:close/>
                  <a:moveTo>
                    <a:pt x="6000" y="6922"/>
                  </a:moveTo>
                  <a:lnTo>
                    <a:pt x="6000" y="8289"/>
                  </a:lnTo>
                  <a:cubicBezTo>
                    <a:pt x="6000" y="8469"/>
                    <a:pt x="5854" y="8613"/>
                    <a:pt x="5676" y="8613"/>
                  </a:cubicBezTo>
                  <a:lnTo>
                    <a:pt x="1134" y="8613"/>
                  </a:lnTo>
                  <a:cubicBezTo>
                    <a:pt x="955" y="8613"/>
                    <a:pt x="810" y="8469"/>
                    <a:pt x="810" y="8289"/>
                  </a:cubicBezTo>
                  <a:lnTo>
                    <a:pt x="810" y="6924"/>
                  </a:lnTo>
                  <a:cubicBezTo>
                    <a:pt x="1019" y="7165"/>
                    <a:pt x="1259" y="7380"/>
                    <a:pt x="1523" y="7559"/>
                  </a:cubicBezTo>
                  <a:cubicBezTo>
                    <a:pt x="1802" y="7741"/>
                    <a:pt x="2105" y="7883"/>
                    <a:pt x="2422" y="7981"/>
                  </a:cubicBezTo>
                  <a:cubicBezTo>
                    <a:pt x="2742" y="8074"/>
                    <a:pt x="3072" y="8123"/>
                    <a:pt x="3405" y="8127"/>
                  </a:cubicBezTo>
                  <a:cubicBezTo>
                    <a:pt x="4405" y="8127"/>
                    <a:pt x="5354" y="7685"/>
                    <a:pt x="6000" y="6922"/>
                  </a:cubicBezTo>
                  <a:close/>
                  <a:moveTo>
                    <a:pt x="5999" y="8827"/>
                  </a:moveTo>
                  <a:lnTo>
                    <a:pt x="5999" y="9088"/>
                  </a:lnTo>
                  <a:cubicBezTo>
                    <a:pt x="6000" y="9267"/>
                    <a:pt x="5854" y="9413"/>
                    <a:pt x="5676" y="9413"/>
                  </a:cubicBezTo>
                  <a:lnTo>
                    <a:pt x="1134" y="9413"/>
                  </a:lnTo>
                  <a:cubicBezTo>
                    <a:pt x="955" y="9413"/>
                    <a:pt x="810" y="9267"/>
                    <a:pt x="810" y="9088"/>
                  </a:cubicBezTo>
                  <a:lnTo>
                    <a:pt x="810" y="8827"/>
                  </a:lnTo>
                  <a:cubicBezTo>
                    <a:pt x="907" y="8885"/>
                    <a:pt x="1020" y="8917"/>
                    <a:pt x="1134" y="8918"/>
                  </a:cubicBezTo>
                  <a:lnTo>
                    <a:pt x="5676" y="8918"/>
                  </a:lnTo>
                  <a:cubicBezTo>
                    <a:pt x="5789" y="8917"/>
                    <a:pt x="5902" y="8885"/>
                    <a:pt x="5999" y="8827"/>
                  </a:cubicBezTo>
                  <a:close/>
                  <a:moveTo>
                    <a:pt x="1135" y="1"/>
                  </a:moveTo>
                  <a:cubicBezTo>
                    <a:pt x="777" y="1"/>
                    <a:pt x="486" y="292"/>
                    <a:pt x="486" y="650"/>
                  </a:cubicBezTo>
                  <a:lnTo>
                    <a:pt x="486" y="2960"/>
                  </a:lnTo>
                  <a:cubicBezTo>
                    <a:pt x="168" y="3487"/>
                    <a:pt x="0" y="4091"/>
                    <a:pt x="0" y="4706"/>
                  </a:cubicBezTo>
                  <a:cubicBezTo>
                    <a:pt x="0" y="4796"/>
                    <a:pt x="73" y="4869"/>
                    <a:pt x="163" y="4869"/>
                  </a:cubicBezTo>
                  <a:cubicBezTo>
                    <a:pt x="171" y="4869"/>
                    <a:pt x="179" y="4868"/>
                    <a:pt x="187" y="4867"/>
                  </a:cubicBezTo>
                  <a:cubicBezTo>
                    <a:pt x="267" y="4854"/>
                    <a:pt x="324" y="4783"/>
                    <a:pt x="324" y="4702"/>
                  </a:cubicBezTo>
                  <a:cubicBezTo>
                    <a:pt x="326" y="3457"/>
                    <a:pt x="1075" y="2335"/>
                    <a:pt x="2225" y="1858"/>
                  </a:cubicBezTo>
                  <a:cubicBezTo>
                    <a:pt x="2607" y="1700"/>
                    <a:pt x="3007" y="1624"/>
                    <a:pt x="3404" y="1624"/>
                  </a:cubicBezTo>
                  <a:cubicBezTo>
                    <a:pt x="4205" y="1624"/>
                    <a:pt x="4993" y="1937"/>
                    <a:pt x="5582" y="2526"/>
                  </a:cubicBezTo>
                  <a:cubicBezTo>
                    <a:pt x="6463" y="3408"/>
                    <a:pt x="6727" y="4733"/>
                    <a:pt x="6250" y="5885"/>
                  </a:cubicBezTo>
                  <a:cubicBezTo>
                    <a:pt x="5773" y="7037"/>
                    <a:pt x="4650" y="7789"/>
                    <a:pt x="3405" y="7789"/>
                  </a:cubicBezTo>
                  <a:cubicBezTo>
                    <a:pt x="3103" y="7784"/>
                    <a:pt x="2805" y="7740"/>
                    <a:pt x="2516" y="7657"/>
                  </a:cubicBezTo>
                  <a:cubicBezTo>
                    <a:pt x="2228" y="7568"/>
                    <a:pt x="1955" y="7438"/>
                    <a:pt x="1703" y="7275"/>
                  </a:cubicBezTo>
                  <a:cubicBezTo>
                    <a:pt x="1455" y="7106"/>
                    <a:pt x="1230" y="6904"/>
                    <a:pt x="1034" y="6675"/>
                  </a:cubicBezTo>
                  <a:cubicBezTo>
                    <a:pt x="845" y="6440"/>
                    <a:pt x="689" y="6183"/>
                    <a:pt x="567" y="5906"/>
                  </a:cubicBezTo>
                  <a:cubicBezTo>
                    <a:pt x="542" y="5845"/>
                    <a:pt x="483" y="5807"/>
                    <a:pt x="420" y="5807"/>
                  </a:cubicBezTo>
                  <a:cubicBezTo>
                    <a:pt x="401" y="5807"/>
                    <a:pt x="381" y="5811"/>
                    <a:pt x="362" y="5818"/>
                  </a:cubicBezTo>
                  <a:cubicBezTo>
                    <a:pt x="320" y="5834"/>
                    <a:pt x="288" y="5865"/>
                    <a:pt x="270" y="5906"/>
                  </a:cubicBezTo>
                  <a:cubicBezTo>
                    <a:pt x="252" y="5946"/>
                    <a:pt x="252" y="5992"/>
                    <a:pt x="268" y="6033"/>
                  </a:cubicBezTo>
                  <a:cubicBezTo>
                    <a:pt x="332" y="6177"/>
                    <a:pt x="404" y="6318"/>
                    <a:pt x="486" y="6453"/>
                  </a:cubicBezTo>
                  <a:lnTo>
                    <a:pt x="486" y="9087"/>
                  </a:lnTo>
                  <a:cubicBezTo>
                    <a:pt x="486" y="9445"/>
                    <a:pt x="777" y="9735"/>
                    <a:pt x="1135" y="9735"/>
                  </a:cubicBezTo>
                  <a:lnTo>
                    <a:pt x="5674" y="9735"/>
                  </a:lnTo>
                  <a:cubicBezTo>
                    <a:pt x="6033" y="9735"/>
                    <a:pt x="6323" y="9445"/>
                    <a:pt x="6323" y="9086"/>
                  </a:cubicBezTo>
                  <a:lnTo>
                    <a:pt x="6323" y="6451"/>
                  </a:lnTo>
                  <a:cubicBezTo>
                    <a:pt x="6972" y="5378"/>
                    <a:pt x="6972" y="4034"/>
                    <a:pt x="6323" y="2960"/>
                  </a:cubicBezTo>
                  <a:lnTo>
                    <a:pt x="6323" y="650"/>
                  </a:lnTo>
                  <a:cubicBezTo>
                    <a:pt x="6323" y="292"/>
                    <a:pt x="6033" y="1"/>
                    <a:pt x="56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77"/>
            <p:cNvSpPr/>
            <p:nvPr/>
          </p:nvSpPr>
          <p:spPr>
            <a:xfrm>
              <a:off x="1592073" y="1752664"/>
              <a:ext cx="15669" cy="12613"/>
            </a:xfrm>
            <a:custGeom>
              <a:rect b="b" l="l" r="r" t="t"/>
              <a:pathLst>
                <a:path extrusionOk="0" h="326" w="405">
                  <a:moveTo>
                    <a:pt x="208" y="325"/>
                  </a:moveTo>
                  <a:cubicBezTo>
                    <a:pt x="90" y="326"/>
                    <a:pt x="0" y="199"/>
                    <a:pt x="70" y="73"/>
                  </a:cubicBezTo>
                  <a:cubicBezTo>
                    <a:pt x="95" y="28"/>
                    <a:pt x="144" y="0"/>
                    <a:pt x="196" y="0"/>
                  </a:cubicBezTo>
                  <a:lnTo>
                    <a:pt x="213" y="0"/>
                  </a:lnTo>
                  <a:cubicBezTo>
                    <a:pt x="276" y="0"/>
                    <a:pt x="334" y="38"/>
                    <a:pt x="357" y="96"/>
                  </a:cubicBezTo>
                  <a:cubicBezTo>
                    <a:pt x="405" y="213"/>
                    <a:pt x="320" y="325"/>
                    <a:pt x="208" y="32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77"/>
            <p:cNvSpPr/>
            <p:nvPr/>
          </p:nvSpPr>
          <p:spPr>
            <a:xfrm>
              <a:off x="1634864" y="1636517"/>
              <a:ext cx="183932" cy="166909"/>
            </a:xfrm>
            <a:custGeom>
              <a:rect b="b" l="l" r="r" t="t"/>
              <a:pathLst>
                <a:path extrusionOk="0" h="4314" w="4754">
                  <a:moveTo>
                    <a:pt x="1149" y="2204"/>
                  </a:moveTo>
                  <a:cubicBezTo>
                    <a:pt x="1239" y="2204"/>
                    <a:pt x="1312" y="2277"/>
                    <a:pt x="1312" y="2366"/>
                  </a:cubicBezTo>
                  <a:lnTo>
                    <a:pt x="1312" y="3829"/>
                  </a:lnTo>
                  <a:cubicBezTo>
                    <a:pt x="1312" y="3919"/>
                    <a:pt x="1239" y="3991"/>
                    <a:pt x="1149" y="3991"/>
                  </a:cubicBezTo>
                  <a:lnTo>
                    <a:pt x="504" y="3991"/>
                  </a:lnTo>
                  <a:cubicBezTo>
                    <a:pt x="415" y="3991"/>
                    <a:pt x="341" y="3919"/>
                    <a:pt x="341" y="3829"/>
                  </a:cubicBezTo>
                  <a:lnTo>
                    <a:pt x="341" y="2366"/>
                  </a:lnTo>
                  <a:cubicBezTo>
                    <a:pt x="341" y="2277"/>
                    <a:pt x="415" y="2204"/>
                    <a:pt x="504" y="2204"/>
                  </a:cubicBezTo>
                  <a:close/>
                  <a:moveTo>
                    <a:pt x="2376" y="351"/>
                  </a:moveTo>
                  <a:cubicBezTo>
                    <a:pt x="2447" y="351"/>
                    <a:pt x="2557" y="384"/>
                    <a:pt x="2663" y="589"/>
                  </a:cubicBezTo>
                  <a:cubicBezTo>
                    <a:pt x="2740" y="744"/>
                    <a:pt x="2779" y="914"/>
                    <a:pt x="2776" y="1086"/>
                  </a:cubicBezTo>
                  <a:lnTo>
                    <a:pt x="2776" y="1548"/>
                  </a:lnTo>
                  <a:cubicBezTo>
                    <a:pt x="2776" y="1638"/>
                    <a:pt x="2848" y="1711"/>
                    <a:pt x="2938" y="1711"/>
                  </a:cubicBezTo>
                  <a:lnTo>
                    <a:pt x="4238" y="1711"/>
                  </a:lnTo>
                  <a:lnTo>
                    <a:pt x="4238" y="1710"/>
                  </a:lnTo>
                  <a:cubicBezTo>
                    <a:pt x="4319" y="1710"/>
                    <a:pt x="4392" y="1767"/>
                    <a:pt x="4403" y="1847"/>
                  </a:cubicBezTo>
                  <a:cubicBezTo>
                    <a:pt x="4418" y="1948"/>
                    <a:pt x="4340" y="2033"/>
                    <a:pt x="4242" y="2033"/>
                  </a:cubicBezTo>
                  <a:lnTo>
                    <a:pt x="3745" y="2033"/>
                  </a:lnTo>
                  <a:cubicBezTo>
                    <a:pt x="3659" y="2033"/>
                    <a:pt x="3583" y="2098"/>
                    <a:pt x="3578" y="2184"/>
                  </a:cubicBezTo>
                  <a:cubicBezTo>
                    <a:pt x="3572" y="2279"/>
                    <a:pt x="3646" y="2356"/>
                    <a:pt x="3738" y="2356"/>
                  </a:cubicBezTo>
                  <a:lnTo>
                    <a:pt x="4219" y="2356"/>
                  </a:lnTo>
                  <a:cubicBezTo>
                    <a:pt x="4307" y="2356"/>
                    <a:pt x="4382" y="2422"/>
                    <a:pt x="4387" y="2508"/>
                  </a:cubicBezTo>
                  <a:cubicBezTo>
                    <a:pt x="4393" y="2602"/>
                    <a:pt x="4319" y="2680"/>
                    <a:pt x="4226" y="2680"/>
                  </a:cubicBezTo>
                  <a:lnTo>
                    <a:pt x="3745" y="2680"/>
                  </a:lnTo>
                  <a:cubicBezTo>
                    <a:pt x="3659" y="2680"/>
                    <a:pt x="3583" y="2745"/>
                    <a:pt x="3578" y="2831"/>
                  </a:cubicBezTo>
                  <a:cubicBezTo>
                    <a:pt x="3572" y="2925"/>
                    <a:pt x="3646" y="3003"/>
                    <a:pt x="3738" y="3003"/>
                  </a:cubicBezTo>
                  <a:lnTo>
                    <a:pt x="4058" y="3003"/>
                  </a:lnTo>
                  <a:cubicBezTo>
                    <a:pt x="4144" y="3003"/>
                    <a:pt x="4219" y="3068"/>
                    <a:pt x="4226" y="3155"/>
                  </a:cubicBezTo>
                  <a:cubicBezTo>
                    <a:pt x="4231" y="3248"/>
                    <a:pt x="4156" y="3327"/>
                    <a:pt x="4064" y="3327"/>
                  </a:cubicBezTo>
                  <a:lnTo>
                    <a:pt x="3741" y="3327"/>
                  </a:lnTo>
                  <a:cubicBezTo>
                    <a:pt x="3673" y="3327"/>
                    <a:pt x="3610" y="3366"/>
                    <a:pt x="3586" y="3429"/>
                  </a:cubicBezTo>
                  <a:cubicBezTo>
                    <a:pt x="3538" y="3553"/>
                    <a:pt x="3627" y="3668"/>
                    <a:pt x="3744" y="3668"/>
                  </a:cubicBezTo>
                  <a:lnTo>
                    <a:pt x="3892" y="3668"/>
                  </a:lnTo>
                  <a:cubicBezTo>
                    <a:pt x="3978" y="3668"/>
                    <a:pt x="4053" y="3734"/>
                    <a:pt x="4059" y="3820"/>
                  </a:cubicBezTo>
                  <a:cubicBezTo>
                    <a:pt x="4065" y="3914"/>
                    <a:pt x="3990" y="3991"/>
                    <a:pt x="3898" y="3991"/>
                  </a:cubicBezTo>
                  <a:lnTo>
                    <a:pt x="1960" y="3991"/>
                  </a:lnTo>
                  <a:cubicBezTo>
                    <a:pt x="1780" y="3991"/>
                    <a:pt x="1635" y="3847"/>
                    <a:pt x="1635" y="3667"/>
                  </a:cubicBezTo>
                  <a:lnTo>
                    <a:pt x="1635" y="2289"/>
                  </a:lnTo>
                  <a:cubicBezTo>
                    <a:pt x="1839" y="2162"/>
                    <a:pt x="1992" y="1969"/>
                    <a:pt x="2068" y="1742"/>
                  </a:cubicBezTo>
                  <a:cubicBezTo>
                    <a:pt x="2213" y="1311"/>
                    <a:pt x="2287" y="858"/>
                    <a:pt x="2287" y="403"/>
                  </a:cubicBezTo>
                  <a:cubicBezTo>
                    <a:pt x="2287" y="381"/>
                    <a:pt x="2302" y="361"/>
                    <a:pt x="2323" y="356"/>
                  </a:cubicBezTo>
                  <a:cubicBezTo>
                    <a:pt x="2336" y="354"/>
                    <a:pt x="2354" y="351"/>
                    <a:pt x="2376" y="351"/>
                  </a:cubicBezTo>
                  <a:close/>
                  <a:moveTo>
                    <a:pt x="2356" y="0"/>
                  </a:moveTo>
                  <a:cubicBezTo>
                    <a:pt x="2321" y="0"/>
                    <a:pt x="2284" y="4"/>
                    <a:pt x="2247" y="11"/>
                  </a:cubicBezTo>
                  <a:cubicBezTo>
                    <a:pt x="2071" y="44"/>
                    <a:pt x="1944" y="201"/>
                    <a:pt x="1945" y="383"/>
                  </a:cubicBezTo>
                  <a:cubicBezTo>
                    <a:pt x="1945" y="812"/>
                    <a:pt x="1877" y="1238"/>
                    <a:pt x="1743" y="1645"/>
                  </a:cubicBezTo>
                  <a:cubicBezTo>
                    <a:pt x="1694" y="1796"/>
                    <a:pt x="1595" y="1926"/>
                    <a:pt x="1464" y="2013"/>
                  </a:cubicBezTo>
                  <a:cubicBezTo>
                    <a:pt x="1375" y="1928"/>
                    <a:pt x="1257" y="1881"/>
                    <a:pt x="1134" y="1881"/>
                  </a:cubicBezTo>
                  <a:lnTo>
                    <a:pt x="486" y="1881"/>
                  </a:lnTo>
                  <a:cubicBezTo>
                    <a:pt x="218" y="1881"/>
                    <a:pt x="0" y="2098"/>
                    <a:pt x="0" y="2367"/>
                  </a:cubicBezTo>
                  <a:lnTo>
                    <a:pt x="0" y="3828"/>
                  </a:lnTo>
                  <a:cubicBezTo>
                    <a:pt x="0" y="4096"/>
                    <a:pt x="218" y="4314"/>
                    <a:pt x="486" y="4314"/>
                  </a:cubicBezTo>
                  <a:lnTo>
                    <a:pt x="1138" y="4314"/>
                  </a:lnTo>
                  <a:cubicBezTo>
                    <a:pt x="1280" y="4314"/>
                    <a:pt x="1415" y="4251"/>
                    <a:pt x="1507" y="4143"/>
                  </a:cubicBezTo>
                  <a:cubicBezTo>
                    <a:pt x="1509" y="4143"/>
                    <a:pt x="1511" y="4143"/>
                    <a:pt x="1513" y="4142"/>
                  </a:cubicBezTo>
                  <a:cubicBezTo>
                    <a:pt x="1633" y="4252"/>
                    <a:pt x="1790" y="4314"/>
                    <a:pt x="1951" y="4314"/>
                  </a:cubicBezTo>
                  <a:lnTo>
                    <a:pt x="3903" y="4314"/>
                  </a:lnTo>
                  <a:cubicBezTo>
                    <a:pt x="4173" y="4314"/>
                    <a:pt x="4392" y="4095"/>
                    <a:pt x="4392" y="3827"/>
                  </a:cubicBezTo>
                  <a:cubicBezTo>
                    <a:pt x="4392" y="3743"/>
                    <a:pt x="4369" y="3660"/>
                    <a:pt x="4327" y="3587"/>
                  </a:cubicBezTo>
                  <a:cubicBezTo>
                    <a:pt x="4548" y="3450"/>
                    <a:pt x="4621" y="3161"/>
                    <a:pt x="4489" y="2936"/>
                  </a:cubicBezTo>
                  <a:cubicBezTo>
                    <a:pt x="4611" y="2861"/>
                    <a:pt x="4693" y="2735"/>
                    <a:pt x="4713" y="2592"/>
                  </a:cubicBezTo>
                  <a:cubicBezTo>
                    <a:pt x="4732" y="2449"/>
                    <a:pt x="4687" y="2305"/>
                    <a:pt x="4590" y="2199"/>
                  </a:cubicBezTo>
                  <a:cubicBezTo>
                    <a:pt x="4720" y="2057"/>
                    <a:pt x="4754" y="1851"/>
                    <a:pt x="4675" y="1675"/>
                  </a:cubicBezTo>
                  <a:cubicBezTo>
                    <a:pt x="4597" y="1499"/>
                    <a:pt x="4424" y="1386"/>
                    <a:pt x="4232" y="1386"/>
                  </a:cubicBezTo>
                  <a:cubicBezTo>
                    <a:pt x="4231" y="1386"/>
                    <a:pt x="4230" y="1386"/>
                    <a:pt x="4229" y="1386"/>
                  </a:cubicBezTo>
                  <a:lnTo>
                    <a:pt x="3080" y="1386"/>
                  </a:lnTo>
                  <a:lnTo>
                    <a:pt x="3080" y="1079"/>
                  </a:lnTo>
                  <a:cubicBezTo>
                    <a:pt x="3083" y="852"/>
                    <a:pt x="3032" y="626"/>
                    <a:pt x="2932" y="422"/>
                  </a:cubicBezTo>
                  <a:cubicBezTo>
                    <a:pt x="2792" y="147"/>
                    <a:pt x="2591" y="0"/>
                    <a:pt x="235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 name="Google Shape;1279;p77"/>
          <p:cNvGrpSpPr/>
          <p:nvPr/>
        </p:nvGrpSpPr>
        <p:grpSpPr>
          <a:xfrm>
            <a:off x="4391658" y="1945958"/>
            <a:ext cx="384042" cy="524858"/>
            <a:chOff x="776277" y="2205990"/>
            <a:chExt cx="269863" cy="376647"/>
          </a:xfrm>
        </p:grpSpPr>
        <p:sp>
          <p:nvSpPr>
            <p:cNvPr id="1280" name="Google Shape;1280;p77"/>
            <p:cNvSpPr/>
            <p:nvPr/>
          </p:nvSpPr>
          <p:spPr>
            <a:xfrm>
              <a:off x="801812" y="2212606"/>
              <a:ext cx="213375" cy="332541"/>
            </a:xfrm>
            <a:custGeom>
              <a:rect b="b" l="l" r="r" t="t"/>
              <a:pathLst>
                <a:path extrusionOk="0" h="8595" w="5515">
                  <a:moveTo>
                    <a:pt x="5514" y="487"/>
                  </a:moveTo>
                  <a:lnTo>
                    <a:pt x="5514" y="8107"/>
                  </a:lnTo>
                  <a:cubicBezTo>
                    <a:pt x="5514" y="8376"/>
                    <a:pt x="5296" y="8595"/>
                    <a:pt x="5027" y="8595"/>
                  </a:cubicBezTo>
                  <a:lnTo>
                    <a:pt x="487" y="8595"/>
                  </a:lnTo>
                  <a:cubicBezTo>
                    <a:pt x="219" y="8595"/>
                    <a:pt x="0" y="8376"/>
                    <a:pt x="0" y="8107"/>
                  </a:cubicBezTo>
                  <a:lnTo>
                    <a:pt x="0" y="487"/>
                  </a:lnTo>
                  <a:cubicBezTo>
                    <a:pt x="0" y="218"/>
                    <a:pt x="219" y="1"/>
                    <a:pt x="487" y="1"/>
                  </a:cubicBezTo>
                  <a:lnTo>
                    <a:pt x="1135" y="1"/>
                  </a:lnTo>
                  <a:lnTo>
                    <a:pt x="1599" y="493"/>
                  </a:lnTo>
                  <a:cubicBezTo>
                    <a:pt x="1691" y="592"/>
                    <a:pt x="1820" y="648"/>
                    <a:pt x="1954" y="647"/>
                  </a:cubicBezTo>
                  <a:lnTo>
                    <a:pt x="3560" y="647"/>
                  </a:lnTo>
                  <a:cubicBezTo>
                    <a:pt x="3694" y="648"/>
                    <a:pt x="3823" y="592"/>
                    <a:pt x="3915" y="493"/>
                  </a:cubicBezTo>
                  <a:lnTo>
                    <a:pt x="4379" y="1"/>
                  </a:lnTo>
                  <a:lnTo>
                    <a:pt x="5027" y="1"/>
                  </a:lnTo>
                  <a:cubicBezTo>
                    <a:pt x="5296" y="1"/>
                    <a:pt x="5514" y="218"/>
                    <a:pt x="5514" y="48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77"/>
            <p:cNvSpPr/>
            <p:nvPr/>
          </p:nvSpPr>
          <p:spPr>
            <a:xfrm>
              <a:off x="976846" y="2212606"/>
              <a:ext cx="38342" cy="332541"/>
            </a:xfrm>
            <a:custGeom>
              <a:rect b="b" l="l" r="r" t="t"/>
              <a:pathLst>
                <a:path extrusionOk="0" h="8595" w="991">
                  <a:moveTo>
                    <a:pt x="990" y="487"/>
                  </a:moveTo>
                  <a:cubicBezTo>
                    <a:pt x="990" y="218"/>
                    <a:pt x="772" y="1"/>
                    <a:pt x="503" y="1"/>
                  </a:cubicBezTo>
                  <a:lnTo>
                    <a:pt x="1" y="1"/>
                  </a:lnTo>
                  <a:cubicBezTo>
                    <a:pt x="274" y="1"/>
                    <a:pt x="495" y="218"/>
                    <a:pt x="495" y="487"/>
                  </a:cubicBezTo>
                  <a:lnTo>
                    <a:pt x="495" y="8107"/>
                  </a:lnTo>
                  <a:cubicBezTo>
                    <a:pt x="495" y="8376"/>
                    <a:pt x="274" y="8595"/>
                    <a:pt x="1" y="8595"/>
                  </a:cubicBezTo>
                  <a:lnTo>
                    <a:pt x="503" y="8595"/>
                  </a:lnTo>
                  <a:cubicBezTo>
                    <a:pt x="772" y="8595"/>
                    <a:pt x="990" y="8376"/>
                    <a:pt x="990" y="810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77"/>
            <p:cNvSpPr/>
            <p:nvPr/>
          </p:nvSpPr>
          <p:spPr>
            <a:xfrm>
              <a:off x="801812" y="2526111"/>
              <a:ext cx="213375" cy="50645"/>
            </a:xfrm>
            <a:custGeom>
              <a:rect b="b" l="l" r="r" t="t"/>
              <a:pathLst>
                <a:path extrusionOk="0" h="1309" w="5515">
                  <a:moveTo>
                    <a:pt x="5514" y="0"/>
                  </a:moveTo>
                  <a:lnTo>
                    <a:pt x="5514" y="822"/>
                  </a:lnTo>
                  <a:cubicBezTo>
                    <a:pt x="5514" y="1090"/>
                    <a:pt x="5296" y="1309"/>
                    <a:pt x="5027" y="1309"/>
                  </a:cubicBezTo>
                  <a:lnTo>
                    <a:pt x="487" y="1309"/>
                  </a:lnTo>
                  <a:cubicBezTo>
                    <a:pt x="219" y="1309"/>
                    <a:pt x="0" y="1090"/>
                    <a:pt x="0" y="822"/>
                  </a:cubicBezTo>
                  <a:lnTo>
                    <a:pt x="0" y="0"/>
                  </a:lnTo>
                  <a:cubicBezTo>
                    <a:pt x="0" y="271"/>
                    <a:pt x="219" y="492"/>
                    <a:pt x="486" y="492"/>
                  </a:cubicBezTo>
                  <a:lnTo>
                    <a:pt x="5027" y="492"/>
                  </a:lnTo>
                  <a:cubicBezTo>
                    <a:pt x="5296" y="492"/>
                    <a:pt x="5514" y="271"/>
                    <a:pt x="55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77"/>
            <p:cNvSpPr/>
            <p:nvPr/>
          </p:nvSpPr>
          <p:spPr>
            <a:xfrm>
              <a:off x="976846" y="2526498"/>
              <a:ext cx="38342" cy="50258"/>
            </a:xfrm>
            <a:custGeom>
              <a:rect b="b" l="l" r="r" t="t"/>
              <a:pathLst>
                <a:path extrusionOk="0" h="1299" w="991">
                  <a:moveTo>
                    <a:pt x="495" y="488"/>
                  </a:moveTo>
                  <a:lnTo>
                    <a:pt x="495" y="812"/>
                  </a:lnTo>
                  <a:cubicBezTo>
                    <a:pt x="495" y="1081"/>
                    <a:pt x="274" y="1299"/>
                    <a:pt x="1" y="1299"/>
                  </a:cubicBezTo>
                  <a:lnTo>
                    <a:pt x="503" y="1299"/>
                  </a:lnTo>
                  <a:cubicBezTo>
                    <a:pt x="772" y="1299"/>
                    <a:pt x="990" y="1081"/>
                    <a:pt x="990" y="812"/>
                  </a:cubicBezTo>
                  <a:lnTo>
                    <a:pt x="990" y="1"/>
                  </a:lnTo>
                  <a:cubicBezTo>
                    <a:pt x="990" y="269"/>
                    <a:pt x="768" y="488"/>
                    <a:pt x="495" y="488"/>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77"/>
            <p:cNvSpPr/>
            <p:nvPr/>
          </p:nvSpPr>
          <p:spPr>
            <a:xfrm>
              <a:off x="845841" y="2212606"/>
              <a:ext cx="125085" cy="25071"/>
            </a:xfrm>
            <a:custGeom>
              <a:rect b="b" l="l" r="r" t="t"/>
              <a:pathLst>
                <a:path extrusionOk="0" h="648" w="3233">
                  <a:moveTo>
                    <a:pt x="3233" y="1"/>
                  </a:moveTo>
                  <a:lnTo>
                    <a:pt x="2770" y="493"/>
                  </a:lnTo>
                  <a:cubicBezTo>
                    <a:pt x="2679" y="592"/>
                    <a:pt x="2551" y="648"/>
                    <a:pt x="2417" y="647"/>
                  </a:cubicBezTo>
                  <a:lnTo>
                    <a:pt x="816" y="647"/>
                  </a:lnTo>
                  <a:cubicBezTo>
                    <a:pt x="683" y="648"/>
                    <a:pt x="555" y="592"/>
                    <a:pt x="462" y="493"/>
                  </a:cubicBez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77"/>
            <p:cNvSpPr/>
            <p:nvPr/>
          </p:nvSpPr>
          <p:spPr>
            <a:xfrm>
              <a:off x="920706" y="2212606"/>
              <a:ext cx="50374" cy="25071"/>
            </a:xfrm>
            <a:custGeom>
              <a:rect b="b" l="l" r="r" t="t"/>
              <a:pathLst>
                <a:path extrusionOk="0" h="648" w="1302">
                  <a:moveTo>
                    <a:pt x="817" y="1"/>
                  </a:moveTo>
                  <a:lnTo>
                    <a:pt x="355" y="493"/>
                  </a:lnTo>
                  <a:cubicBezTo>
                    <a:pt x="263" y="592"/>
                    <a:pt x="135" y="648"/>
                    <a:pt x="1" y="647"/>
                  </a:cubicBezTo>
                  <a:lnTo>
                    <a:pt x="486" y="647"/>
                  </a:lnTo>
                  <a:cubicBezTo>
                    <a:pt x="619" y="648"/>
                    <a:pt x="748" y="592"/>
                    <a:pt x="840" y="493"/>
                  </a:cubicBezTo>
                  <a:lnTo>
                    <a:pt x="1302" y="1"/>
                  </a:lnTo>
                  <a:close/>
                </a:path>
              </a:pathLst>
            </a:custGeom>
            <a:solidFill>
              <a:srgbClr val="0A0A0A">
                <a:alpha val="24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77"/>
            <p:cNvSpPr/>
            <p:nvPr/>
          </p:nvSpPr>
          <p:spPr>
            <a:xfrm>
              <a:off x="782815" y="2262710"/>
              <a:ext cx="251137" cy="251098"/>
            </a:xfrm>
            <a:custGeom>
              <a:rect b="b" l="l" r="r" t="t"/>
              <a:pathLst>
                <a:path extrusionOk="0" h="6490" w="6491">
                  <a:moveTo>
                    <a:pt x="6490" y="3245"/>
                  </a:moveTo>
                  <a:cubicBezTo>
                    <a:pt x="6490" y="5037"/>
                    <a:pt x="5038" y="6490"/>
                    <a:pt x="3245" y="6490"/>
                  </a:cubicBezTo>
                  <a:cubicBezTo>
                    <a:pt x="1454" y="6490"/>
                    <a:pt x="1" y="5037"/>
                    <a:pt x="1" y="3245"/>
                  </a:cubicBezTo>
                  <a:cubicBezTo>
                    <a:pt x="1" y="1453"/>
                    <a:pt x="1454" y="1"/>
                    <a:pt x="3245" y="1"/>
                  </a:cubicBezTo>
                  <a:cubicBezTo>
                    <a:pt x="5038" y="1"/>
                    <a:pt x="6490" y="1453"/>
                    <a:pt x="6490" y="324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77"/>
            <p:cNvSpPr/>
            <p:nvPr/>
          </p:nvSpPr>
          <p:spPr>
            <a:xfrm>
              <a:off x="898924" y="2262710"/>
              <a:ext cx="135028" cy="251098"/>
            </a:xfrm>
            <a:custGeom>
              <a:rect b="b" l="l" r="r" t="t"/>
              <a:pathLst>
                <a:path extrusionOk="0" h="6490" w="3490">
                  <a:moveTo>
                    <a:pt x="244" y="1"/>
                  </a:moveTo>
                  <a:cubicBezTo>
                    <a:pt x="163" y="1"/>
                    <a:pt x="83" y="7"/>
                    <a:pt x="1" y="13"/>
                  </a:cubicBezTo>
                  <a:cubicBezTo>
                    <a:pt x="1694" y="138"/>
                    <a:pt x="3002" y="1548"/>
                    <a:pt x="3002" y="3245"/>
                  </a:cubicBezTo>
                  <a:cubicBezTo>
                    <a:pt x="3002" y="4942"/>
                    <a:pt x="1694" y="6351"/>
                    <a:pt x="1" y="6477"/>
                  </a:cubicBezTo>
                  <a:cubicBezTo>
                    <a:pt x="83" y="6484"/>
                    <a:pt x="163" y="6490"/>
                    <a:pt x="244" y="6490"/>
                  </a:cubicBezTo>
                  <a:cubicBezTo>
                    <a:pt x="2037" y="6490"/>
                    <a:pt x="3489" y="5037"/>
                    <a:pt x="3489" y="3245"/>
                  </a:cubicBezTo>
                  <a:cubicBezTo>
                    <a:pt x="3489" y="1453"/>
                    <a:pt x="2037" y="1"/>
                    <a:pt x="24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77"/>
            <p:cNvSpPr/>
            <p:nvPr/>
          </p:nvSpPr>
          <p:spPr>
            <a:xfrm>
              <a:off x="820499" y="2325465"/>
              <a:ext cx="175769" cy="144391"/>
            </a:xfrm>
            <a:custGeom>
              <a:rect b="b" l="l" r="r" t="t"/>
              <a:pathLst>
                <a:path extrusionOk="0" h="3732" w="4543">
                  <a:moveTo>
                    <a:pt x="2271" y="561"/>
                  </a:moveTo>
                  <a:cubicBezTo>
                    <a:pt x="2542" y="208"/>
                    <a:pt x="2962" y="1"/>
                    <a:pt x="3408" y="1"/>
                  </a:cubicBezTo>
                  <a:cubicBezTo>
                    <a:pt x="4080" y="1"/>
                    <a:pt x="4543" y="575"/>
                    <a:pt x="4543" y="1244"/>
                  </a:cubicBezTo>
                  <a:cubicBezTo>
                    <a:pt x="4543" y="2019"/>
                    <a:pt x="3912" y="2936"/>
                    <a:pt x="2271" y="3732"/>
                  </a:cubicBezTo>
                  <a:cubicBezTo>
                    <a:pt x="632" y="2936"/>
                    <a:pt x="0" y="2019"/>
                    <a:pt x="0" y="1244"/>
                  </a:cubicBezTo>
                  <a:cubicBezTo>
                    <a:pt x="0" y="575"/>
                    <a:pt x="463" y="1"/>
                    <a:pt x="1136" y="1"/>
                  </a:cubicBezTo>
                  <a:cubicBezTo>
                    <a:pt x="1581" y="1"/>
                    <a:pt x="2001" y="207"/>
                    <a:pt x="2271" y="561"/>
                  </a:cubicBezTo>
                  <a:close/>
                </a:path>
              </a:pathLst>
            </a:custGeom>
            <a:solidFill>
              <a:srgbClr val="E8ED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77"/>
            <p:cNvSpPr/>
            <p:nvPr/>
          </p:nvSpPr>
          <p:spPr>
            <a:xfrm>
              <a:off x="776277" y="2212606"/>
              <a:ext cx="63839" cy="364150"/>
            </a:xfrm>
            <a:custGeom>
              <a:rect b="b" l="l" r="r" t="t"/>
              <a:pathLst>
                <a:path extrusionOk="0" h="9412" w="1650">
                  <a:moveTo>
                    <a:pt x="660" y="8114"/>
                  </a:moveTo>
                  <a:lnTo>
                    <a:pt x="660" y="8925"/>
                  </a:lnTo>
                  <a:cubicBezTo>
                    <a:pt x="660" y="9194"/>
                    <a:pt x="879" y="9412"/>
                    <a:pt x="1147" y="9412"/>
                  </a:cubicBezTo>
                  <a:lnTo>
                    <a:pt x="1649" y="9412"/>
                  </a:lnTo>
                  <a:cubicBezTo>
                    <a:pt x="1376" y="9412"/>
                    <a:pt x="1155" y="9194"/>
                    <a:pt x="1155" y="8924"/>
                  </a:cubicBezTo>
                  <a:lnTo>
                    <a:pt x="1155" y="6335"/>
                  </a:lnTo>
                  <a:cubicBezTo>
                    <a:pt x="1155" y="6278"/>
                    <a:pt x="1138" y="6221"/>
                    <a:pt x="1108" y="6172"/>
                  </a:cubicBezTo>
                  <a:cubicBezTo>
                    <a:pt x="511" y="5167"/>
                    <a:pt x="511" y="3922"/>
                    <a:pt x="1108" y="2916"/>
                  </a:cubicBezTo>
                  <a:cubicBezTo>
                    <a:pt x="1138" y="2866"/>
                    <a:pt x="1155" y="2811"/>
                    <a:pt x="1155" y="2754"/>
                  </a:cubicBezTo>
                  <a:lnTo>
                    <a:pt x="1155" y="487"/>
                  </a:lnTo>
                  <a:cubicBezTo>
                    <a:pt x="1155" y="218"/>
                    <a:pt x="1376" y="1"/>
                    <a:pt x="1649" y="1"/>
                  </a:cubicBezTo>
                  <a:lnTo>
                    <a:pt x="1147" y="1"/>
                  </a:lnTo>
                  <a:cubicBezTo>
                    <a:pt x="879" y="1"/>
                    <a:pt x="660" y="218"/>
                    <a:pt x="660" y="487"/>
                  </a:cubicBezTo>
                  <a:lnTo>
                    <a:pt x="660" y="2840"/>
                  </a:lnTo>
                  <a:cubicBezTo>
                    <a:pt x="1" y="3883"/>
                    <a:pt x="1" y="5205"/>
                    <a:pt x="660" y="62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77"/>
            <p:cNvSpPr/>
            <p:nvPr/>
          </p:nvSpPr>
          <p:spPr>
            <a:xfrm>
              <a:off x="776586" y="2388414"/>
              <a:ext cx="21976" cy="51380"/>
            </a:xfrm>
            <a:custGeom>
              <a:rect b="b" l="l" r="r" t="t"/>
              <a:pathLst>
                <a:path extrusionOk="0" h="1328" w="568">
                  <a:moveTo>
                    <a:pt x="567" y="1201"/>
                  </a:moveTo>
                  <a:lnTo>
                    <a:pt x="269" y="1328"/>
                  </a:lnTo>
                  <a:cubicBezTo>
                    <a:pt x="91" y="908"/>
                    <a:pt x="0" y="456"/>
                    <a:pt x="0" y="0"/>
                  </a:cubicBezTo>
                  <a:lnTo>
                    <a:pt x="324" y="0"/>
                  </a:lnTo>
                  <a:cubicBezTo>
                    <a:pt x="324" y="413"/>
                    <a:pt x="407" y="822"/>
                    <a:pt x="567" y="120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77"/>
            <p:cNvSpPr/>
            <p:nvPr/>
          </p:nvSpPr>
          <p:spPr>
            <a:xfrm>
              <a:off x="777437" y="2406830"/>
              <a:ext cx="15669" cy="12574"/>
            </a:xfrm>
            <a:custGeom>
              <a:rect b="b" l="l" r="r" t="t"/>
              <a:pathLst>
                <a:path extrusionOk="0" h="325" w="405">
                  <a:moveTo>
                    <a:pt x="209" y="325"/>
                  </a:moveTo>
                  <a:cubicBezTo>
                    <a:pt x="90" y="325"/>
                    <a:pt x="0" y="198"/>
                    <a:pt x="69" y="72"/>
                  </a:cubicBezTo>
                  <a:cubicBezTo>
                    <a:pt x="95" y="26"/>
                    <a:pt x="144" y="0"/>
                    <a:pt x="196" y="0"/>
                  </a:cubicBezTo>
                  <a:lnTo>
                    <a:pt x="213" y="0"/>
                  </a:lnTo>
                  <a:cubicBezTo>
                    <a:pt x="276" y="0"/>
                    <a:pt x="334" y="37"/>
                    <a:pt x="357" y="96"/>
                  </a:cubicBezTo>
                  <a:cubicBezTo>
                    <a:pt x="404" y="212"/>
                    <a:pt x="319" y="325"/>
                    <a:pt x="209" y="32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77"/>
            <p:cNvSpPr/>
            <p:nvPr/>
          </p:nvSpPr>
          <p:spPr>
            <a:xfrm>
              <a:off x="776354" y="2205990"/>
              <a:ext cx="269785" cy="376647"/>
            </a:xfrm>
            <a:custGeom>
              <a:rect b="b" l="l" r="r" t="t"/>
              <a:pathLst>
                <a:path extrusionOk="0" h="9735" w="6973">
                  <a:moveTo>
                    <a:pt x="4656" y="324"/>
                  </a:moveTo>
                  <a:lnTo>
                    <a:pt x="4449" y="545"/>
                  </a:lnTo>
                  <a:cubicBezTo>
                    <a:pt x="4387" y="610"/>
                    <a:pt x="4302" y="646"/>
                    <a:pt x="4213" y="646"/>
                  </a:cubicBezTo>
                  <a:lnTo>
                    <a:pt x="2612" y="646"/>
                  </a:lnTo>
                  <a:cubicBezTo>
                    <a:pt x="2523" y="646"/>
                    <a:pt x="2438" y="610"/>
                    <a:pt x="2377" y="545"/>
                  </a:cubicBezTo>
                  <a:lnTo>
                    <a:pt x="2170" y="324"/>
                  </a:lnTo>
                  <a:close/>
                  <a:moveTo>
                    <a:pt x="5676" y="324"/>
                  </a:moveTo>
                  <a:cubicBezTo>
                    <a:pt x="5856" y="324"/>
                    <a:pt x="6001" y="469"/>
                    <a:pt x="6001" y="649"/>
                  </a:cubicBezTo>
                  <a:lnTo>
                    <a:pt x="6001" y="2495"/>
                  </a:lnTo>
                  <a:cubicBezTo>
                    <a:pt x="5355" y="1732"/>
                    <a:pt x="4406" y="1293"/>
                    <a:pt x="3406" y="1293"/>
                  </a:cubicBezTo>
                  <a:cubicBezTo>
                    <a:pt x="2405" y="1293"/>
                    <a:pt x="1456" y="1732"/>
                    <a:pt x="810" y="2495"/>
                  </a:cubicBezTo>
                  <a:lnTo>
                    <a:pt x="810" y="649"/>
                  </a:lnTo>
                  <a:cubicBezTo>
                    <a:pt x="810" y="469"/>
                    <a:pt x="955" y="324"/>
                    <a:pt x="1135" y="324"/>
                  </a:cubicBezTo>
                  <a:lnTo>
                    <a:pt x="1713" y="324"/>
                  </a:lnTo>
                  <a:lnTo>
                    <a:pt x="2129" y="766"/>
                  </a:lnTo>
                  <a:cubicBezTo>
                    <a:pt x="2252" y="896"/>
                    <a:pt x="2423" y="970"/>
                    <a:pt x="2603" y="970"/>
                  </a:cubicBezTo>
                  <a:lnTo>
                    <a:pt x="4208" y="970"/>
                  </a:lnTo>
                  <a:cubicBezTo>
                    <a:pt x="4388" y="970"/>
                    <a:pt x="4559" y="896"/>
                    <a:pt x="4682" y="766"/>
                  </a:cubicBezTo>
                  <a:lnTo>
                    <a:pt x="5098" y="324"/>
                  </a:lnTo>
                  <a:close/>
                  <a:moveTo>
                    <a:pt x="6001" y="6921"/>
                  </a:moveTo>
                  <a:lnTo>
                    <a:pt x="6001" y="8289"/>
                  </a:lnTo>
                  <a:cubicBezTo>
                    <a:pt x="6001" y="8467"/>
                    <a:pt x="5856" y="8613"/>
                    <a:pt x="5676" y="8613"/>
                  </a:cubicBezTo>
                  <a:lnTo>
                    <a:pt x="1135" y="8613"/>
                  </a:lnTo>
                  <a:cubicBezTo>
                    <a:pt x="955" y="8613"/>
                    <a:pt x="810" y="8467"/>
                    <a:pt x="810" y="8289"/>
                  </a:cubicBezTo>
                  <a:lnTo>
                    <a:pt x="810" y="6923"/>
                  </a:lnTo>
                  <a:cubicBezTo>
                    <a:pt x="1019" y="7165"/>
                    <a:pt x="1260" y="7378"/>
                    <a:pt x="1524" y="7558"/>
                  </a:cubicBezTo>
                  <a:cubicBezTo>
                    <a:pt x="1803" y="7740"/>
                    <a:pt x="2105" y="7881"/>
                    <a:pt x="2423" y="7980"/>
                  </a:cubicBezTo>
                  <a:cubicBezTo>
                    <a:pt x="2743" y="8073"/>
                    <a:pt x="3073" y="8122"/>
                    <a:pt x="3405" y="8126"/>
                  </a:cubicBezTo>
                  <a:cubicBezTo>
                    <a:pt x="4406" y="8126"/>
                    <a:pt x="5355" y="7685"/>
                    <a:pt x="6001" y="6921"/>
                  </a:cubicBezTo>
                  <a:close/>
                  <a:moveTo>
                    <a:pt x="6001" y="8825"/>
                  </a:moveTo>
                  <a:lnTo>
                    <a:pt x="6001" y="9087"/>
                  </a:lnTo>
                  <a:cubicBezTo>
                    <a:pt x="6001" y="9266"/>
                    <a:pt x="5856" y="9411"/>
                    <a:pt x="5676" y="9411"/>
                  </a:cubicBezTo>
                  <a:lnTo>
                    <a:pt x="1135" y="9411"/>
                  </a:lnTo>
                  <a:cubicBezTo>
                    <a:pt x="955" y="9411"/>
                    <a:pt x="810" y="9266"/>
                    <a:pt x="810" y="9087"/>
                  </a:cubicBezTo>
                  <a:lnTo>
                    <a:pt x="810" y="8825"/>
                  </a:lnTo>
                  <a:cubicBezTo>
                    <a:pt x="908" y="8885"/>
                    <a:pt x="1020" y="8917"/>
                    <a:pt x="1135" y="8917"/>
                  </a:cubicBezTo>
                  <a:lnTo>
                    <a:pt x="5676" y="8917"/>
                  </a:lnTo>
                  <a:cubicBezTo>
                    <a:pt x="5791" y="8917"/>
                    <a:pt x="5902" y="8885"/>
                    <a:pt x="6001" y="8825"/>
                  </a:cubicBezTo>
                  <a:close/>
                  <a:moveTo>
                    <a:pt x="1136" y="1"/>
                  </a:moveTo>
                  <a:cubicBezTo>
                    <a:pt x="778" y="1"/>
                    <a:pt x="487" y="290"/>
                    <a:pt x="487" y="650"/>
                  </a:cubicBezTo>
                  <a:lnTo>
                    <a:pt x="487" y="2960"/>
                  </a:lnTo>
                  <a:cubicBezTo>
                    <a:pt x="170" y="3486"/>
                    <a:pt x="1" y="4090"/>
                    <a:pt x="1" y="4705"/>
                  </a:cubicBezTo>
                  <a:cubicBezTo>
                    <a:pt x="1" y="4795"/>
                    <a:pt x="73" y="4868"/>
                    <a:pt x="162" y="4868"/>
                  </a:cubicBezTo>
                  <a:cubicBezTo>
                    <a:pt x="253" y="4868"/>
                    <a:pt x="325" y="4795"/>
                    <a:pt x="325" y="4705"/>
                  </a:cubicBezTo>
                  <a:cubicBezTo>
                    <a:pt x="325" y="3003"/>
                    <a:pt x="1704" y="1623"/>
                    <a:pt x="3405" y="1623"/>
                  </a:cubicBezTo>
                  <a:cubicBezTo>
                    <a:pt x="3630" y="1623"/>
                    <a:pt x="3860" y="1647"/>
                    <a:pt x="4093" y="1698"/>
                  </a:cubicBezTo>
                  <a:cubicBezTo>
                    <a:pt x="5136" y="1922"/>
                    <a:pt x="6186" y="2974"/>
                    <a:pt x="6411" y="4016"/>
                  </a:cubicBezTo>
                  <a:cubicBezTo>
                    <a:pt x="6845" y="6020"/>
                    <a:pt x="5332" y="7788"/>
                    <a:pt x="3405" y="7788"/>
                  </a:cubicBezTo>
                  <a:cubicBezTo>
                    <a:pt x="3105" y="7784"/>
                    <a:pt x="2806" y="7740"/>
                    <a:pt x="2517" y="7657"/>
                  </a:cubicBezTo>
                  <a:cubicBezTo>
                    <a:pt x="2230" y="7566"/>
                    <a:pt x="1956" y="7438"/>
                    <a:pt x="1704" y="7274"/>
                  </a:cubicBezTo>
                  <a:cubicBezTo>
                    <a:pt x="1455" y="7104"/>
                    <a:pt x="1230" y="6903"/>
                    <a:pt x="1035" y="6674"/>
                  </a:cubicBezTo>
                  <a:cubicBezTo>
                    <a:pt x="847" y="6440"/>
                    <a:pt x="690" y="6181"/>
                    <a:pt x="568" y="5906"/>
                  </a:cubicBezTo>
                  <a:cubicBezTo>
                    <a:pt x="543" y="5844"/>
                    <a:pt x="483" y="5806"/>
                    <a:pt x="420" y="5806"/>
                  </a:cubicBezTo>
                  <a:cubicBezTo>
                    <a:pt x="401" y="5806"/>
                    <a:pt x="382" y="5810"/>
                    <a:pt x="363" y="5817"/>
                  </a:cubicBezTo>
                  <a:cubicBezTo>
                    <a:pt x="322" y="5833"/>
                    <a:pt x="288" y="5864"/>
                    <a:pt x="272" y="5905"/>
                  </a:cubicBezTo>
                  <a:cubicBezTo>
                    <a:pt x="254" y="5945"/>
                    <a:pt x="253" y="5991"/>
                    <a:pt x="270" y="6032"/>
                  </a:cubicBezTo>
                  <a:cubicBezTo>
                    <a:pt x="334" y="6177"/>
                    <a:pt x="406" y="6317"/>
                    <a:pt x="487" y="6452"/>
                  </a:cubicBezTo>
                  <a:lnTo>
                    <a:pt x="487" y="9086"/>
                  </a:lnTo>
                  <a:cubicBezTo>
                    <a:pt x="487" y="9444"/>
                    <a:pt x="778" y="9735"/>
                    <a:pt x="1136" y="9735"/>
                  </a:cubicBezTo>
                  <a:lnTo>
                    <a:pt x="5675" y="9735"/>
                  </a:lnTo>
                  <a:cubicBezTo>
                    <a:pt x="6033" y="9735"/>
                    <a:pt x="6324" y="9444"/>
                    <a:pt x="6324" y="9086"/>
                  </a:cubicBezTo>
                  <a:lnTo>
                    <a:pt x="6324" y="6451"/>
                  </a:lnTo>
                  <a:cubicBezTo>
                    <a:pt x="6972" y="5378"/>
                    <a:pt x="6972" y="4033"/>
                    <a:pt x="6324" y="2960"/>
                  </a:cubicBezTo>
                  <a:lnTo>
                    <a:pt x="6324" y="650"/>
                  </a:lnTo>
                  <a:cubicBezTo>
                    <a:pt x="6324" y="290"/>
                    <a:pt x="6033" y="1"/>
                    <a:pt x="56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77"/>
            <p:cNvSpPr/>
            <p:nvPr/>
          </p:nvSpPr>
          <p:spPr>
            <a:xfrm>
              <a:off x="814232" y="2319197"/>
              <a:ext cx="188343" cy="156965"/>
            </a:xfrm>
            <a:custGeom>
              <a:rect b="b" l="l" r="r" t="t"/>
              <a:pathLst>
                <a:path extrusionOk="0" h="4057" w="4868">
                  <a:moveTo>
                    <a:pt x="3566" y="325"/>
                  </a:moveTo>
                  <a:cubicBezTo>
                    <a:pt x="3567" y="325"/>
                    <a:pt x="3569" y="325"/>
                    <a:pt x="3570" y="325"/>
                  </a:cubicBezTo>
                  <a:cubicBezTo>
                    <a:pt x="4124" y="325"/>
                    <a:pt x="4543" y="790"/>
                    <a:pt x="4543" y="1406"/>
                  </a:cubicBezTo>
                  <a:cubicBezTo>
                    <a:pt x="4543" y="1880"/>
                    <a:pt x="4267" y="2803"/>
                    <a:pt x="2433" y="3713"/>
                  </a:cubicBezTo>
                  <a:cubicBezTo>
                    <a:pt x="600" y="2803"/>
                    <a:pt x="325" y="1880"/>
                    <a:pt x="325" y="1406"/>
                  </a:cubicBezTo>
                  <a:cubicBezTo>
                    <a:pt x="325" y="790"/>
                    <a:pt x="743" y="325"/>
                    <a:pt x="1298" y="325"/>
                  </a:cubicBezTo>
                  <a:cubicBezTo>
                    <a:pt x="1299" y="325"/>
                    <a:pt x="1301" y="325"/>
                    <a:pt x="1302" y="325"/>
                  </a:cubicBezTo>
                  <a:cubicBezTo>
                    <a:pt x="1692" y="325"/>
                    <a:pt x="2061" y="505"/>
                    <a:pt x="2300" y="814"/>
                  </a:cubicBezTo>
                  <a:cubicBezTo>
                    <a:pt x="2331" y="858"/>
                    <a:pt x="2380" y="884"/>
                    <a:pt x="2433" y="884"/>
                  </a:cubicBezTo>
                  <a:cubicBezTo>
                    <a:pt x="2434" y="884"/>
                    <a:pt x="2436" y="884"/>
                    <a:pt x="2437" y="884"/>
                  </a:cubicBezTo>
                  <a:cubicBezTo>
                    <a:pt x="2489" y="884"/>
                    <a:pt x="2538" y="858"/>
                    <a:pt x="2568" y="814"/>
                  </a:cubicBezTo>
                  <a:cubicBezTo>
                    <a:pt x="2807" y="505"/>
                    <a:pt x="3175" y="325"/>
                    <a:pt x="3566" y="325"/>
                  </a:cubicBezTo>
                  <a:close/>
                  <a:moveTo>
                    <a:pt x="1302" y="0"/>
                  </a:moveTo>
                  <a:cubicBezTo>
                    <a:pt x="1301" y="0"/>
                    <a:pt x="1300" y="0"/>
                    <a:pt x="1298" y="0"/>
                  </a:cubicBezTo>
                  <a:cubicBezTo>
                    <a:pt x="570" y="0"/>
                    <a:pt x="0" y="618"/>
                    <a:pt x="0" y="1406"/>
                  </a:cubicBezTo>
                  <a:cubicBezTo>
                    <a:pt x="0" y="1962"/>
                    <a:pt x="307" y="3041"/>
                    <a:pt x="2363" y="4040"/>
                  </a:cubicBezTo>
                  <a:cubicBezTo>
                    <a:pt x="2385" y="4051"/>
                    <a:pt x="2409" y="4056"/>
                    <a:pt x="2434" y="4056"/>
                  </a:cubicBezTo>
                  <a:cubicBezTo>
                    <a:pt x="2458" y="4056"/>
                    <a:pt x="2482" y="4051"/>
                    <a:pt x="2505" y="4040"/>
                  </a:cubicBezTo>
                  <a:cubicBezTo>
                    <a:pt x="4560" y="3041"/>
                    <a:pt x="4868" y="1962"/>
                    <a:pt x="4868" y="1406"/>
                  </a:cubicBezTo>
                  <a:cubicBezTo>
                    <a:pt x="4868" y="618"/>
                    <a:pt x="4297" y="0"/>
                    <a:pt x="3570" y="0"/>
                  </a:cubicBezTo>
                  <a:cubicBezTo>
                    <a:pt x="3568" y="0"/>
                    <a:pt x="3567" y="0"/>
                    <a:pt x="3566" y="0"/>
                  </a:cubicBezTo>
                  <a:cubicBezTo>
                    <a:pt x="3140" y="0"/>
                    <a:pt x="2732" y="171"/>
                    <a:pt x="2433" y="475"/>
                  </a:cubicBezTo>
                  <a:cubicBezTo>
                    <a:pt x="2135" y="171"/>
                    <a:pt x="1727" y="0"/>
                    <a:pt x="13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77"/>
            <p:cNvSpPr/>
            <p:nvPr/>
          </p:nvSpPr>
          <p:spPr>
            <a:xfrm>
              <a:off x="839341" y="2344307"/>
              <a:ext cx="31416" cy="35595"/>
            </a:xfrm>
            <a:custGeom>
              <a:rect b="b" l="l" r="r" t="t"/>
              <a:pathLst>
                <a:path extrusionOk="0" h="920" w="812">
                  <a:moveTo>
                    <a:pt x="649" y="325"/>
                  </a:moveTo>
                  <a:cubicBezTo>
                    <a:pt x="739" y="325"/>
                    <a:pt x="811" y="252"/>
                    <a:pt x="811" y="163"/>
                  </a:cubicBezTo>
                  <a:cubicBezTo>
                    <a:pt x="811" y="73"/>
                    <a:pt x="739" y="0"/>
                    <a:pt x="649" y="0"/>
                  </a:cubicBezTo>
                  <a:cubicBezTo>
                    <a:pt x="223" y="0"/>
                    <a:pt x="0" y="381"/>
                    <a:pt x="0" y="757"/>
                  </a:cubicBezTo>
                  <a:cubicBezTo>
                    <a:pt x="0" y="847"/>
                    <a:pt x="73" y="920"/>
                    <a:pt x="162" y="920"/>
                  </a:cubicBezTo>
                  <a:cubicBezTo>
                    <a:pt x="252" y="920"/>
                    <a:pt x="325" y="847"/>
                    <a:pt x="325" y="757"/>
                  </a:cubicBezTo>
                  <a:cubicBezTo>
                    <a:pt x="325" y="608"/>
                    <a:pt x="392" y="325"/>
                    <a:pt x="649" y="325"/>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95" name="Google Shape;1295;p77"/>
          <p:cNvPicPr preferRelativeResize="0"/>
          <p:nvPr/>
        </p:nvPicPr>
        <p:blipFill>
          <a:blip r:embed="rId3">
            <a:alphaModFix/>
          </a:blip>
          <a:stretch>
            <a:fillRect/>
          </a:stretch>
        </p:blipFill>
        <p:spPr>
          <a:xfrm flipH="1" rot="1325434">
            <a:off x="-1341428" y="3531209"/>
            <a:ext cx="3348169" cy="2211950"/>
          </a:xfrm>
          <a:prstGeom prst="rect">
            <a:avLst/>
          </a:prstGeom>
          <a:noFill/>
          <a:ln>
            <a:noFill/>
          </a:ln>
        </p:spPr>
      </p:pic>
      <p:grpSp>
        <p:nvGrpSpPr>
          <p:cNvPr id="1296" name="Google Shape;1296;p77"/>
          <p:cNvGrpSpPr/>
          <p:nvPr/>
        </p:nvGrpSpPr>
        <p:grpSpPr>
          <a:xfrm>
            <a:off x="150079" y="4119345"/>
            <a:ext cx="277190" cy="285833"/>
            <a:chOff x="4035150" y="1187900"/>
            <a:chExt cx="311100" cy="320800"/>
          </a:xfrm>
        </p:grpSpPr>
        <p:sp>
          <p:nvSpPr>
            <p:cNvPr id="1297" name="Google Shape;1297;p77"/>
            <p:cNvSpPr/>
            <p:nvPr/>
          </p:nvSpPr>
          <p:spPr>
            <a:xfrm>
              <a:off x="4035150" y="1187900"/>
              <a:ext cx="148725" cy="318675"/>
            </a:xfrm>
            <a:custGeom>
              <a:rect b="b" l="l" r="r" t="t"/>
              <a:pathLst>
                <a:path extrusionOk="0" h="12747" w="5949">
                  <a:moveTo>
                    <a:pt x="2695" y="1"/>
                  </a:moveTo>
                  <a:cubicBezTo>
                    <a:pt x="2418" y="1"/>
                    <a:pt x="2169" y="191"/>
                    <a:pt x="2103" y="470"/>
                  </a:cubicBezTo>
                  <a:lnTo>
                    <a:pt x="77" y="9074"/>
                  </a:lnTo>
                  <a:cubicBezTo>
                    <a:pt x="1" y="9397"/>
                    <a:pt x="199" y="9723"/>
                    <a:pt x="522" y="9803"/>
                  </a:cubicBezTo>
                  <a:lnTo>
                    <a:pt x="2308" y="10248"/>
                  </a:lnTo>
                  <a:lnTo>
                    <a:pt x="2980" y="10344"/>
                  </a:lnTo>
                  <a:lnTo>
                    <a:pt x="3578" y="12143"/>
                  </a:lnTo>
                  <a:cubicBezTo>
                    <a:pt x="3650" y="12360"/>
                    <a:pt x="3836" y="12517"/>
                    <a:pt x="4062" y="12552"/>
                  </a:cubicBezTo>
                  <a:lnTo>
                    <a:pt x="5298" y="12747"/>
                  </a:lnTo>
                  <a:lnTo>
                    <a:pt x="5817" y="11544"/>
                  </a:lnTo>
                  <a:lnTo>
                    <a:pt x="5948" y="539"/>
                  </a:lnTo>
                  <a:lnTo>
                    <a:pt x="2797" y="9"/>
                  </a:lnTo>
                  <a:cubicBezTo>
                    <a:pt x="2763" y="3"/>
                    <a:pt x="2729" y="1"/>
                    <a:pt x="26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77"/>
            <p:cNvSpPr/>
            <p:nvPr/>
          </p:nvSpPr>
          <p:spPr>
            <a:xfrm>
              <a:off x="4074150" y="1194575"/>
              <a:ext cx="272100" cy="314125"/>
            </a:xfrm>
            <a:custGeom>
              <a:rect b="b" l="l" r="r" t="t"/>
              <a:pathLst>
                <a:path extrusionOk="0" h="12565" w="10884">
                  <a:moveTo>
                    <a:pt x="2950" y="1"/>
                  </a:moveTo>
                  <a:cubicBezTo>
                    <a:pt x="2672" y="1"/>
                    <a:pt x="2422" y="188"/>
                    <a:pt x="2350" y="466"/>
                  </a:cubicBezTo>
                  <a:lnTo>
                    <a:pt x="93" y="9191"/>
                  </a:lnTo>
                  <a:cubicBezTo>
                    <a:pt x="1" y="9549"/>
                    <a:pt x="240" y="9909"/>
                    <a:pt x="607" y="9961"/>
                  </a:cubicBezTo>
                  <a:lnTo>
                    <a:pt x="2581" y="10243"/>
                  </a:lnTo>
                  <a:cubicBezTo>
                    <a:pt x="2834" y="10279"/>
                    <a:pt x="3039" y="10466"/>
                    <a:pt x="3097" y="10715"/>
                  </a:cubicBezTo>
                  <a:lnTo>
                    <a:pt x="3423" y="12086"/>
                  </a:lnTo>
                  <a:cubicBezTo>
                    <a:pt x="3495" y="12391"/>
                    <a:pt x="3761" y="12565"/>
                    <a:pt x="4031" y="12565"/>
                  </a:cubicBezTo>
                  <a:cubicBezTo>
                    <a:pt x="4210" y="12565"/>
                    <a:pt x="4391" y="12488"/>
                    <a:pt x="4518" y="12324"/>
                  </a:cubicBezTo>
                  <a:lnTo>
                    <a:pt x="5545" y="10997"/>
                  </a:lnTo>
                  <a:cubicBezTo>
                    <a:pt x="5664" y="10843"/>
                    <a:pt x="5845" y="10756"/>
                    <a:pt x="6036" y="10756"/>
                  </a:cubicBezTo>
                  <a:cubicBezTo>
                    <a:pt x="6065" y="10756"/>
                    <a:pt x="6094" y="10758"/>
                    <a:pt x="6123" y="10762"/>
                  </a:cubicBezTo>
                  <a:lnTo>
                    <a:pt x="8129" y="11042"/>
                  </a:lnTo>
                  <a:cubicBezTo>
                    <a:pt x="8158" y="11046"/>
                    <a:pt x="8187" y="11048"/>
                    <a:pt x="8216" y="11048"/>
                  </a:cubicBezTo>
                  <a:cubicBezTo>
                    <a:pt x="8499" y="11048"/>
                    <a:pt x="8751" y="10853"/>
                    <a:pt x="8819" y="10569"/>
                  </a:cubicBezTo>
                  <a:lnTo>
                    <a:pt x="10803" y="2192"/>
                  </a:lnTo>
                  <a:cubicBezTo>
                    <a:pt x="10884" y="1850"/>
                    <a:pt x="10664" y="1508"/>
                    <a:pt x="10319" y="1440"/>
                  </a:cubicBezTo>
                  <a:lnTo>
                    <a:pt x="3072" y="13"/>
                  </a:lnTo>
                  <a:cubicBezTo>
                    <a:pt x="3031" y="4"/>
                    <a:pt x="2990" y="1"/>
                    <a:pt x="2950"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 name="Google Shape;1299;p77"/>
          <p:cNvGrpSpPr/>
          <p:nvPr/>
        </p:nvGrpSpPr>
        <p:grpSpPr>
          <a:xfrm rot="759692">
            <a:off x="5286640" y="1015006"/>
            <a:ext cx="485067" cy="489221"/>
            <a:chOff x="1800663" y="1153014"/>
            <a:chExt cx="174987" cy="176486"/>
          </a:xfrm>
        </p:grpSpPr>
        <p:sp>
          <p:nvSpPr>
            <p:cNvPr id="1300" name="Google Shape;1300;p77"/>
            <p:cNvSpPr/>
            <p:nvPr/>
          </p:nvSpPr>
          <p:spPr>
            <a:xfrm>
              <a:off x="1811400" y="1165275"/>
              <a:ext cx="164250" cy="164225"/>
            </a:xfrm>
            <a:custGeom>
              <a:rect b="b" l="l" r="r" t="t"/>
              <a:pathLst>
                <a:path extrusionOk="0" h="6569" w="6570">
                  <a:moveTo>
                    <a:pt x="469" y="0"/>
                  </a:moveTo>
                  <a:cubicBezTo>
                    <a:pt x="210" y="0"/>
                    <a:pt x="0" y="210"/>
                    <a:pt x="0" y="469"/>
                  </a:cubicBezTo>
                  <a:lnTo>
                    <a:pt x="0" y="6100"/>
                  </a:lnTo>
                  <a:cubicBezTo>
                    <a:pt x="0" y="6359"/>
                    <a:pt x="210" y="6569"/>
                    <a:pt x="469" y="6569"/>
                  </a:cubicBezTo>
                  <a:lnTo>
                    <a:pt x="6100" y="6569"/>
                  </a:lnTo>
                  <a:cubicBezTo>
                    <a:pt x="6359" y="6569"/>
                    <a:pt x="6569" y="6359"/>
                    <a:pt x="6569" y="6100"/>
                  </a:cubicBezTo>
                  <a:lnTo>
                    <a:pt x="6569" y="469"/>
                  </a:lnTo>
                  <a:cubicBezTo>
                    <a:pt x="6569" y="211"/>
                    <a:pt x="6359" y="0"/>
                    <a:pt x="61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77"/>
            <p:cNvSpPr/>
            <p:nvPr/>
          </p:nvSpPr>
          <p:spPr>
            <a:xfrm>
              <a:off x="1800663" y="1153014"/>
              <a:ext cx="160251" cy="160275"/>
            </a:xfrm>
            <a:custGeom>
              <a:rect b="b" l="l" r="r" t="t"/>
              <a:pathLst>
                <a:path extrusionOk="0" h="6570" w="6569">
                  <a:moveTo>
                    <a:pt x="541" y="1"/>
                  </a:moveTo>
                  <a:cubicBezTo>
                    <a:pt x="243" y="1"/>
                    <a:pt x="0" y="244"/>
                    <a:pt x="0" y="543"/>
                  </a:cubicBezTo>
                  <a:lnTo>
                    <a:pt x="0" y="6028"/>
                  </a:lnTo>
                  <a:cubicBezTo>
                    <a:pt x="0" y="6327"/>
                    <a:pt x="243" y="6570"/>
                    <a:pt x="541" y="6570"/>
                  </a:cubicBezTo>
                  <a:lnTo>
                    <a:pt x="6027" y="6570"/>
                  </a:lnTo>
                  <a:cubicBezTo>
                    <a:pt x="6326" y="6570"/>
                    <a:pt x="6568" y="6327"/>
                    <a:pt x="6568" y="6028"/>
                  </a:cubicBezTo>
                  <a:lnTo>
                    <a:pt x="6568" y="543"/>
                  </a:lnTo>
                  <a:cubicBezTo>
                    <a:pt x="6568" y="244"/>
                    <a:pt x="6326" y="1"/>
                    <a:pt x="6027"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77"/>
            <p:cNvSpPr/>
            <p:nvPr/>
          </p:nvSpPr>
          <p:spPr>
            <a:xfrm>
              <a:off x="1844300" y="1176925"/>
              <a:ext cx="72800" cy="88625"/>
            </a:xfrm>
            <a:custGeom>
              <a:rect b="b" l="l" r="r" t="t"/>
              <a:pathLst>
                <a:path extrusionOk="0" h="3545" w="2912">
                  <a:moveTo>
                    <a:pt x="1443" y="285"/>
                  </a:moveTo>
                  <a:cubicBezTo>
                    <a:pt x="1903" y="285"/>
                    <a:pt x="2279" y="660"/>
                    <a:pt x="2279" y="1121"/>
                  </a:cubicBezTo>
                  <a:lnTo>
                    <a:pt x="2279" y="1497"/>
                  </a:lnTo>
                  <a:lnTo>
                    <a:pt x="606" y="1497"/>
                  </a:lnTo>
                  <a:lnTo>
                    <a:pt x="606" y="1121"/>
                  </a:lnTo>
                  <a:cubicBezTo>
                    <a:pt x="606" y="660"/>
                    <a:pt x="982" y="285"/>
                    <a:pt x="1443" y="285"/>
                  </a:cubicBezTo>
                  <a:close/>
                  <a:moveTo>
                    <a:pt x="1443" y="1"/>
                  </a:moveTo>
                  <a:cubicBezTo>
                    <a:pt x="825" y="1"/>
                    <a:pt x="322" y="503"/>
                    <a:pt x="322" y="1121"/>
                  </a:cubicBezTo>
                  <a:lnTo>
                    <a:pt x="322" y="1498"/>
                  </a:lnTo>
                  <a:lnTo>
                    <a:pt x="315" y="1498"/>
                  </a:lnTo>
                  <a:cubicBezTo>
                    <a:pt x="141" y="1498"/>
                    <a:pt x="1" y="1639"/>
                    <a:pt x="1" y="1812"/>
                  </a:cubicBezTo>
                  <a:lnTo>
                    <a:pt x="1" y="3230"/>
                  </a:lnTo>
                  <a:cubicBezTo>
                    <a:pt x="1" y="3404"/>
                    <a:pt x="141" y="3544"/>
                    <a:pt x="315" y="3544"/>
                  </a:cubicBezTo>
                  <a:lnTo>
                    <a:pt x="2596" y="3544"/>
                  </a:lnTo>
                  <a:cubicBezTo>
                    <a:pt x="2770" y="3544"/>
                    <a:pt x="2912" y="3404"/>
                    <a:pt x="2912" y="3230"/>
                  </a:cubicBezTo>
                  <a:lnTo>
                    <a:pt x="2912" y="1812"/>
                  </a:lnTo>
                  <a:cubicBezTo>
                    <a:pt x="2912" y="1639"/>
                    <a:pt x="2771" y="1498"/>
                    <a:pt x="2596" y="1498"/>
                  </a:cubicBezTo>
                  <a:lnTo>
                    <a:pt x="2562" y="1498"/>
                  </a:lnTo>
                  <a:lnTo>
                    <a:pt x="2562" y="1121"/>
                  </a:lnTo>
                  <a:cubicBezTo>
                    <a:pt x="2562" y="503"/>
                    <a:pt x="2060" y="1"/>
                    <a:pt x="14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77"/>
            <p:cNvSpPr/>
            <p:nvPr/>
          </p:nvSpPr>
          <p:spPr>
            <a:xfrm>
              <a:off x="1870975" y="1223425"/>
              <a:ext cx="18950" cy="31675"/>
            </a:xfrm>
            <a:custGeom>
              <a:rect b="b" l="l" r="r" t="t"/>
              <a:pathLst>
                <a:path extrusionOk="0" h="1267" w="758">
                  <a:moveTo>
                    <a:pt x="393" y="1"/>
                  </a:moveTo>
                  <a:cubicBezTo>
                    <a:pt x="368" y="1"/>
                    <a:pt x="343" y="3"/>
                    <a:pt x="318" y="8"/>
                  </a:cubicBezTo>
                  <a:cubicBezTo>
                    <a:pt x="179" y="36"/>
                    <a:pt x="64" y="149"/>
                    <a:pt x="35" y="288"/>
                  </a:cubicBezTo>
                  <a:cubicBezTo>
                    <a:pt x="0" y="454"/>
                    <a:pt x="80" y="606"/>
                    <a:pt x="208" y="681"/>
                  </a:cubicBezTo>
                  <a:cubicBezTo>
                    <a:pt x="234" y="697"/>
                    <a:pt x="249" y="726"/>
                    <a:pt x="241" y="754"/>
                  </a:cubicBezTo>
                  <a:lnTo>
                    <a:pt x="178" y="989"/>
                  </a:lnTo>
                  <a:cubicBezTo>
                    <a:pt x="140" y="1129"/>
                    <a:pt x="245" y="1266"/>
                    <a:pt x="390" y="1266"/>
                  </a:cubicBezTo>
                  <a:cubicBezTo>
                    <a:pt x="535" y="1266"/>
                    <a:pt x="639" y="1129"/>
                    <a:pt x="601" y="989"/>
                  </a:cubicBezTo>
                  <a:lnTo>
                    <a:pt x="539" y="757"/>
                  </a:lnTo>
                  <a:cubicBezTo>
                    <a:pt x="530" y="728"/>
                    <a:pt x="546" y="698"/>
                    <a:pt x="573" y="683"/>
                  </a:cubicBezTo>
                  <a:cubicBezTo>
                    <a:pt x="683" y="621"/>
                    <a:pt x="758" y="502"/>
                    <a:pt x="758" y="366"/>
                  </a:cubicBezTo>
                  <a:cubicBezTo>
                    <a:pt x="758" y="164"/>
                    <a:pt x="594" y="1"/>
                    <a:pt x="393" y="1"/>
                  </a:cubicBezTo>
                  <a:close/>
                </a:path>
              </a:pathLst>
            </a:custGeom>
            <a:gradFill>
              <a:gsLst>
                <a:gs pos="0">
                  <a:schemeClr val="lt2"/>
                </a:gs>
                <a:gs pos="100000">
                  <a:schemeClr val="accent1"/>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77"/>
            <p:cNvSpPr/>
            <p:nvPr/>
          </p:nvSpPr>
          <p:spPr>
            <a:xfrm>
              <a:off x="1844300" y="1271200"/>
              <a:ext cx="72800" cy="6775"/>
            </a:xfrm>
            <a:custGeom>
              <a:rect b="b" l="l" r="r" t="t"/>
              <a:pathLst>
                <a:path extrusionOk="0" h="271" w="2912">
                  <a:moveTo>
                    <a:pt x="135" y="1"/>
                  </a:moveTo>
                  <a:cubicBezTo>
                    <a:pt x="61" y="1"/>
                    <a:pt x="1" y="61"/>
                    <a:pt x="1" y="135"/>
                  </a:cubicBezTo>
                  <a:cubicBezTo>
                    <a:pt x="1" y="210"/>
                    <a:pt x="61" y="271"/>
                    <a:pt x="135" y="271"/>
                  </a:cubicBezTo>
                  <a:lnTo>
                    <a:pt x="2776" y="271"/>
                  </a:lnTo>
                  <a:cubicBezTo>
                    <a:pt x="2850" y="271"/>
                    <a:pt x="2912" y="210"/>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77"/>
            <p:cNvSpPr/>
            <p:nvPr/>
          </p:nvSpPr>
          <p:spPr>
            <a:xfrm>
              <a:off x="1844300" y="1282625"/>
              <a:ext cx="72800" cy="6750"/>
            </a:xfrm>
            <a:custGeom>
              <a:rect b="b" l="l" r="r" t="t"/>
              <a:pathLst>
                <a:path extrusionOk="0" h="270" w="2912">
                  <a:moveTo>
                    <a:pt x="135" y="1"/>
                  </a:moveTo>
                  <a:cubicBezTo>
                    <a:pt x="61" y="1"/>
                    <a:pt x="1" y="61"/>
                    <a:pt x="1" y="135"/>
                  </a:cubicBezTo>
                  <a:cubicBezTo>
                    <a:pt x="1" y="209"/>
                    <a:pt x="61" y="270"/>
                    <a:pt x="135" y="270"/>
                  </a:cubicBezTo>
                  <a:lnTo>
                    <a:pt x="2776" y="270"/>
                  </a:lnTo>
                  <a:cubicBezTo>
                    <a:pt x="2850" y="270"/>
                    <a:pt x="2912" y="209"/>
                    <a:pt x="2912" y="135"/>
                  </a:cubicBezTo>
                  <a:cubicBezTo>
                    <a:pt x="2912" y="61"/>
                    <a:pt x="2851" y="1"/>
                    <a:pt x="27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 name="Google Shape;1306;p77"/>
          <p:cNvGrpSpPr/>
          <p:nvPr/>
        </p:nvGrpSpPr>
        <p:grpSpPr>
          <a:xfrm>
            <a:off x="1192942" y="4603498"/>
            <a:ext cx="580498" cy="542827"/>
            <a:chOff x="3385225" y="1725400"/>
            <a:chExt cx="698050" cy="652750"/>
          </a:xfrm>
        </p:grpSpPr>
        <p:sp>
          <p:nvSpPr>
            <p:cNvPr id="1307" name="Google Shape;1307;p77"/>
            <p:cNvSpPr/>
            <p:nvPr/>
          </p:nvSpPr>
          <p:spPr>
            <a:xfrm>
              <a:off x="3385225" y="1986375"/>
              <a:ext cx="514600" cy="391775"/>
            </a:xfrm>
            <a:custGeom>
              <a:rect b="b" l="l" r="r" t="t"/>
              <a:pathLst>
                <a:path extrusionOk="0" h="15671" w="20584">
                  <a:moveTo>
                    <a:pt x="2420" y="0"/>
                  </a:moveTo>
                  <a:lnTo>
                    <a:pt x="375" y="1304"/>
                  </a:lnTo>
                  <a:cubicBezTo>
                    <a:pt x="90" y="1486"/>
                    <a:pt x="1" y="1862"/>
                    <a:pt x="175" y="2153"/>
                  </a:cubicBezTo>
                  <a:lnTo>
                    <a:pt x="8078" y="15366"/>
                  </a:lnTo>
                  <a:cubicBezTo>
                    <a:pt x="8193" y="15558"/>
                    <a:pt x="8399" y="15671"/>
                    <a:pt x="8616" y="15671"/>
                  </a:cubicBezTo>
                  <a:cubicBezTo>
                    <a:pt x="8660" y="15671"/>
                    <a:pt x="8705" y="15666"/>
                    <a:pt x="8750" y="15656"/>
                  </a:cubicBezTo>
                  <a:lnTo>
                    <a:pt x="9796" y="15426"/>
                  </a:lnTo>
                  <a:lnTo>
                    <a:pt x="15151" y="11910"/>
                  </a:lnTo>
                  <a:lnTo>
                    <a:pt x="19211" y="13628"/>
                  </a:lnTo>
                  <a:cubicBezTo>
                    <a:pt x="19289" y="13661"/>
                    <a:pt x="19373" y="13678"/>
                    <a:pt x="19456" y="13678"/>
                  </a:cubicBezTo>
                  <a:cubicBezTo>
                    <a:pt x="19501" y="13678"/>
                    <a:pt x="19546" y="13673"/>
                    <a:pt x="19591" y="13664"/>
                  </a:cubicBezTo>
                  <a:lnTo>
                    <a:pt x="20583" y="13443"/>
                  </a:lnTo>
                  <a:lnTo>
                    <a:pt x="2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77"/>
            <p:cNvSpPr/>
            <p:nvPr/>
          </p:nvSpPr>
          <p:spPr>
            <a:xfrm>
              <a:off x="3406300" y="1725400"/>
              <a:ext cx="676975" cy="646000"/>
            </a:xfrm>
            <a:custGeom>
              <a:rect b="b" l="l" r="r" t="t"/>
              <a:pathLst>
                <a:path extrusionOk="0" h="25840" w="27079">
                  <a:moveTo>
                    <a:pt x="18522" y="1"/>
                  </a:moveTo>
                  <a:cubicBezTo>
                    <a:pt x="18367" y="1"/>
                    <a:pt x="18210" y="43"/>
                    <a:pt x="18068" y="131"/>
                  </a:cubicBezTo>
                  <a:lnTo>
                    <a:pt x="520" y="11099"/>
                  </a:lnTo>
                  <a:cubicBezTo>
                    <a:pt x="125" y="11345"/>
                    <a:pt x="0" y="11860"/>
                    <a:pt x="236" y="12261"/>
                  </a:cubicBezTo>
                  <a:lnTo>
                    <a:pt x="8000" y="25418"/>
                  </a:lnTo>
                  <a:cubicBezTo>
                    <a:pt x="8160" y="25689"/>
                    <a:pt x="8445" y="25839"/>
                    <a:pt x="8738" y="25839"/>
                  </a:cubicBezTo>
                  <a:cubicBezTo>
                    <a:pt x="8899" y="25839"/>
                    <a:pt x="9062" y="25793"/>
                    <a:pt x="9208" y="25698"/>
                  </a:cubicBezTo>
                  <a:lnTo>
                    <a:pt x="14594" y="22161"/>
                  </a:lnTo>
                  <a:cubicBezTo>
                    <a:pt x="14735" y="22068"/>
                    <a:pt x="14899" y="22021"/>
                    <a:pt x="15063" y="22021"/>
                  </a:cubicBezTo>
                  <a:cubicBezTo>
                    <a:pt x="15184" y="22021"/>
                    <a:pt x="15306" y="22047"/>
                    <a:pt x="15419" y="22099"/>
                  </a:cubicBezTo>
                  <a:lnTo>
                    <a:pt x="19191" y="23822"/>
                  </a:lnTo>
                  <a:cubicBezTo>
                    <a:pt x="19308" y="23875"/>
                    <a:pt x="19429" y="23900"/>
                    <a:pt x="19547" y="23900"/>
                  </a:cubicBezTo>
                  <a:cubicBezTo>
                    <a:pt x="19982" y="23900"/>
                    <a:pt x="20377" y="23563"/>
                    <a:pt x="20403" y="23089"/>
                  </a:cubicBezTo>
                  <a:lnTo>
                    <a:pt x="20640" y="18715"/>
                  </a:lnTo>
                  <a:cubicBezTo>
                    <a:pt x="20656" y="18437"/>
                    <a:pt x="20804" y="18184"/>
                    <a:pt x="21039" y="18037"/>
                  </a:cubicBezTo>
                  <a:lnTo>
                    <a:pt x="26563" y="14556"/>
                  </a:lnTo>
                  <a:cubicBezTo>
                    <a:pt x="26953" y="14311"/>
                    <a:pt x="27079" y="13799"/>
                    <a:pt x="26846" y="13400"/>
                  </a:cubicBezTo>
                  <a:lnTo>
                    <a:pt x="19262" y="425"/>
                  </a:lnTo>
                  <a:cubicBezTo>
                    <a:pt x="19102" y="152"/>
                    <a:pt x="18816" y="1"/>
                    <a:pt x="18522" y="1"/>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77"/>
          <p:cNvGrpSpPr/>
          <p:nvPr/>
        </p:nvGrpSpPr>
        <p:grpSpPr>
          <a:xfrm>
            <a:off x="8239688" y="4368344"/>
            <a:ext cx="748820" cy="537666"/>
            <a:chOff x="4972825" y="2605125"/>
            <a:chExt cx="1078525" cy="774400"/>
          </a:xfrm>
        </p:grpSpPr>
        <p:sp>
          <p:nvSpPr>
            <p:cNvPr id="1310" name="Google Shape;1310;p77"/>
            <p:cNvSpPr/>
            <p:nvPr/>
          </p:nvSpPr>
          <p:spPr>
            <a:xfrm>
              <a:off x="4972825" y="2605125"/>
              <a:ext cx="1064450" cy="594500"/>
            </a:xfrm>
            <a:custGeom>
              <a:rect b="b" l="l" r="r" t="t"/>
              <a:pathLst>
                <a:path extrusionOk="0" h="23780" w="42578">
                  <a:moveTo>
                    <a:pt x="5669" y="1"/>
                  </a:moveTo>
                  <a:cubicBezTo>
                    <a:pt x="4662" y="1"/>
                    <a:pt x="3784" y="718"/>
                    <a:pt x="3596" y="1724"/>
                  </a:cubicBezTo>
                  <a:lnTo>
                    <a:pt x="48" y="20646"/>
                  </a:lnTo>
                  <a:cubicBezTo>
                    <a:pt x="8" y="20859"/>
                    <a:pt x="1" y="21078"/>
                    <a:pt x="27" y="21293"/>
                  </a:cubicBezTo>
                  <a:lnTo>
                    <a:pt x="1101" y="23780"/>
                  </a:lnTo>
                  <a:lnTo>
                    <a:pt x="5421" y="4305"/>
                  </a:lnTo>
                  <a:lnTo>
                    <a:pt x="42578" y="6659"/>
                  </a:lnTo>
                  <a:lnTo>
                    <a:pt x="41379" y="4420"/>
                  </a:lnTo>
                  <a:cubicBezTo>
                    <a:pt x="41071" y="3701"/>
                    <a:pt x="40392" y="3212"/>
                    <a:pt x="39613" y="3147"/>
                  </a:cubicBezTo>
                  <a:lnTo>
                    <a:pt x="5845" y="8"/>
                  </a:lnTo>
                  <a:cubicBezTo>
                    <a:pt x="5786" y="3"/>
                    <a:pt x="5727" y="1"/>
                    <a:pt x="56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77"/>
            <p:cNvSpPr/>
            <p:nvPr/>
          </p:nvSpPr>
          <p:spPr>
            <a:xfrm>
              <a:off x="4989100" y="2683800"/>
              <a:ext cx="1062250" cy="695725"/>
            </a:xfrm>
            <a:custGeom>
              <a:rect b="b" l="l" r="r" t="t"/>
              <a:pathLst>
                <a:path extrusionOk="0" h="27829" w="42490">
                  <a:moveTo>
                    <a:pt x="5554" y="0"/>
                  </a:moveTo>
                  <a:cubicBezTo>
                    <a:pt x="4545" y="0"/>
                    <a:pt x="3666" y="720"/>
                    <a:pt x="3479" y="1726"/>
                  </a:cubicBezTo>
                  <a:lnTo>
                    <a:pt x="231" y="19249"/>
                  </a:lnTo>
                  <a:cubicBezTo>
                    <a:pt x="0" y="20491"/>
                    <a:pt x="905" y="21657"/>
                    <a:pt x="2165" y="21741"/>
                  </a:cubicBezTo>
                  <a:lnTo>
                    <a:pt x="11574" y="22371"/>
                  </a:lnTo>
                  <a:cubicBezTo>
                    <a:pt x="12221" y="22415"/>
                    <a:pt x="12813" y="22753"/>
                    <a:pt x="13179" y="23290"/>
                  </a:cubicBezTo>
                  <a:lnTo>
                    <a:pt x="15638" y="26905"/>
                  </a:lnTo>
                  <a:cubicBezTo>
                    <a:pt x="16050" y="27509"/>
                    <a:pt x="16714" y="27829"/>
                    <a:pt x="17386" y="27829"/>
                  </a:cubicBezTo>
                  <a:cubicBezTo>
                    <a:pt x="17864" y="27829"/>
                    <a:pt x="18347" y="27667"/>
                    <a:pt x="18745" y="27330"/>
                  </a:cubicBezTo>
                  <a:lnTo>
                    <a:pt x="22646" y="24039"/>
                  </a:lnTo>
                  <a:cubicBezTo>
                    <a:pt x="23029" y="23717"/>
                    <a:pt x="23512" y="23542"/>
                    <a:pt x="24010" y="23542"/>
                  </a:cubicBezTo>
                  <a:cubicBezTo>
                    <a:pt x="24050" y="23542"/>
                    <a:pt x="24091" y="23543"/>
                    <a:pt x="24132" y="23545"/>
                  </a:cubicBezTo>
                  <a:lnTo>
                    <a:pt x="35116" y="24188"/>
                  </a:lnTo>
                  <a:cubicBezTo>
                    <a:pt x="35158" y="24191"/>
                    <a:pt x="35199" y="24192"/>
                    <a:pt x="35241" y="24192"/>
                  </a:cubicBezTo>
                  <a:cubicBezTo>
                    <a:pt x="36183" y="24192"/>
                    <a:pt x="37020" y="23563"/>
                    <a:pt x="37274" y="22645"/>
                  </a:cubicBezTo>
                  <a:lnTo>
                    <a:pt x="42133" y="5131"/>
                  </a:lnTo>
                  <a:cubicBezTo>
                    <a:pt x="42490" y="3845"/>
                    <a:pt x="41579" y="2555"/>
                    <a:pt x="40248" y="2460"/>
                  </a:cubicBezTo>
                  <a:lnTo>
                    <a:pt x="5705" y="5"/>
                  </a:lnTo>
                  <a:cubicBezTo>
                    <a:pt x="5654" y="2"/>
                    <a:pt x="5604" y="0"/>
                    <a:pt x="5554" y="0"/>
                  </a:cubicBezTo>
                  <a:close/>
                </a:path>
              </a:pathLst>
            </a:custGeom>
            <a:gradFill>
              <a:gsLst>
                <a:gs pos="0">
                  <a:schemeClr val="dk2"/>
                </a:gs>
                <a:gs pos="100000">
                  <a:schemeClr val="l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2" name="Google Shape;1312;p77"/>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13" name="Google Shape;1313;p77"/>
          <p:cNvPicPr preferRelativeResize="0"/>
          <p:nvPr/>
        </p:nvPicPr>
        <p:blipFill>
          <a:blip r:embed="rId4">
            <a:alphaModFix/>
          </a:blip>
          <a:stretch>
            <a:fillRect/>
          </a:stretch>
        </p:blipFill>
        <p:spPr>
          <a:xfrm>
            <a:off x="7318950" y="134924"/>
            <a:ext cx="1716925" cy="269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7" name="Shape 1317"/>
        <p:cNvGrpSpPr/>
        <p:nvPr/>
      </p:nvGrpSpPr>
      <p:grpSpPr>
        <a:xfrm>
          <a:off x="0" y="0"/>
          <a:ext cx="0" cy="0"/>
          <a:chOff x="0" y="0"/>
          <a:chExt cx="0" cy="0"/>
        </a:xfrm>
      </p:grpSpPr>
      <p:sp>
        <p:nvSpPr>
          <p:cNvPr id="1318" name="Google Shape;1318;p78"/>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Data SchemaD</a:t>
            </a:r>
            <a:endParaRPr/>
          </a:p>
        </p:txBody>
      </p:sp>
      <p:sp>
        <p:nvSpPr>
          <p:cNvPr id="1319" name="Google Shape;1319;p78"/>
          <p:cNvSpPr txBox="1"/>
          <p:nvPr>
            <p:ph idx="3" type="subTitle"/>
          </p:nvPr>
        </p:nvSpPr>
        <p:spPr>
          <a:xfrm>
            <a:off x="95550" y="1104300"/>
            <a:ext cx="3533400" cy="3946500"/>
          </a:xfrm>
          <a:prstGeom prst="rect">
            <a:avLst/>
          </a:prstGeom>
        </p:spPr>
        <p:txBody>
          <a:bodyPr anchorCtr="0" anchor="t" bIns="91425" lIns="91425" spcFirstLastPara="1" rIns="91425" wrap="square" tIns="91425">
            <a:noAutofit/>
          </a:bodyPr>
          <a:lstStyle/>
          <a:p>
            <a:pPr indent="-317500" lvl="0" marL="457200" rtl="0" algn="l">
              <a:lnSpc>
                <a:spcPct val="110000"/>
              </a:lnSpc>
              <a:spcBef>
                <a:spcPts val="0"/>
              </a:spcBef>
              <a:spcAft>
                <a:spcPts val="0"/>
              </a:spcAft>
              <a:buSzPts val="1400"/>
              <a:buChar char="●"/>
            </a:pPr>
            <a:r>
              <a:rPr lang="en"/>
              <a:t>To explore more about the </a:t>
            </a:r>
            <a:r>
              <a:rPr lang="en"/>
              <a:t>competitions</a:t>
            </a:r>
            <a:r>
              <a:rPr lang="en"/>
              <a:t> in Kaggle, including but not limited to the most frequently used algorithms, organizations held most competitions, and further insights. We created decent views and dashboards based on Meta Kaggle datasets</a:t>
            </a:r>
            <a:endParaRPr/>
          </a:p>
          <a:p>
            <a:pPr indent="-317500" lvl="0" marL="457200" rtl="0" algn="l">
              <a:lnSpc>
                <a:spcPct val="110000"/>
              </a:lnSpc>
              <a:spcBef>
                <a:spcPts val="1000"/>
              </a:spcBef>
              <a:spcAft>
                <a:spcPts val="0"/>
              </a:spcAft>
              <a:buSzPts val="1400"/>
              <a:buChar char="●"/>
            </a:pPr>
            <a:r>
              <a:rPr lang="en"/>
              <a:t>Sample on the right shows two main tables and a bridge table. This design of dataset schema reduces the redundant of each table and their connection</a:t>
            </a:r>
            <a:endParaRPr/>
          </a:p>
          <a:p>
            <a:pPr indent="-317500" lvl="0" marL="457200" rtl="0" algn="l">
              <a:lnSpc>
                <a:spcPct val="110000"/>
              </a:lnSpc>
              <a:spcBef>
                <a:spcPts val="1000"/>
              </a:spcBef>
              <a:spcAft>
                <a:spcPts val="1000"/>
              </a:spcAft>
              <a:buSzPts val="1400"/>
              <a:buChar char="●"/>
            </a:pPr>
            <a:r>
              <a:rPr lang="en"/>
              <a:t>Based on the schema, </a:t>
            </a:r>
            <a:r>
              <a:rPr lang="en"/>
              <a:t>queries</a:t>
            </a:r>
            <a:r>
              <a:rPr lang="en"/>
              <a:t> took less time in Postgresql </a:t>
            </a:r>
            <a:endParaRPr/>
          </a:p>
        </p:txBody>
      </p:sp>
      <p:sp>
        <p:nvSpPr>
          <p:cNvPr id="1320" name="Google Shape;1320;p78"/>
          <p:cNvSpPr txBox="1"/>
          <p:nvPr>
            <p:ph idx="1" type="subTitle"/>
          </p:nvPr>
        </p:nvSpPr>
        <p:spPr>
          <a:xfrm>
            <a:off x="3947050" y="1197075"/>
            <a:ext cx="5158500" cy="36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Sample (competition, algorithms)</a:t>
            </a:r>
            <a:endParaRPr/>
          </a:p>
        </p:txBody>
      </p:sp>
      <p:sp>
        <p:nvSpPr>
          <p:cNvPr id="1321" name="Google Shape;1321;p7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22" name="Google Shape;1322;p78"/>
          <p:cNvPicPr preferRelativeResize="0"/>
          <p:nvPr/>
        </p:nvPicPr>
        <p:blipFill rotWithShape="1">
          <a:blip r:embed="rId3">
            <a:alphaModFix/>
          </a:blip>
          <a:srcRect b="0" l="0" r="13487" t="0"/>
          <a:stretch/>
        </p:blipFill>
        <p:spPr>
          <a:xfrm>
            <a:off x="3947050" y="1652250"/>
            <a:ext cx="5204700" cy="761678"/>
          </a:xfrm>
          <a:prstGeom prst="rect">
            <a:avLst/>
          </a:prstGeom>
          <a:noFill/>
          <a:ln>
            <a:noFill/>
          </a:ln>
        </p:spPr>
      </p:pic>
      <p:pic>
        <p:nvPicPr>
          <p:cNvPr id="1323" name="Google Shape;1323;p78"/>
          <p:cNvPicPr preferRelativeResize="0"/>
          <p:nvPr/>
        </p:nvPicPr>
        <p:blipFill>
          <a:blip r:embed="rId4">
            <a:alphaModFix/>
          </a:blip>
          <a:stretch>
            <a:fillRect/>
          </a:stretch>
        </p:blipFill>
        <p:spPr>
          <a:xfrm>
            <a:off x="3947048" y="2487625"/>
            <a:ext cx="4084653" cy="1119350"/>
          </a:xfrm>
          <a:prstGeom prst="rect">
            <a:avLst/>
          </a:prstGeom>
          <a:noFill/>
          <a:ln>
            <a:noFill/>
          </a:ln>
        </p:spPr>
      </p:pic>
      <p:pic>
        <p:nvPicPr>
          <p:cNvPr id="1324" name="Google Shape;1324;p78"/>
          <p:cNvPicPr preferRelativeResize="0"/>
          <p:nvPr/>
        </p:nvPicPr>
        <p:blipFill>
          <a:blip r:embed="rId5">
            <a:alphaModFix/>
          </a:blip>
          <a:stretch>
            <a:fillRect/>
          </a:stretch>
        </p:blipFill>
        <p:spPr>
          <a:xfrm>
            <a:off x="3947050" y="3680675"/>
            <a:ext cx="1609325" cy="1408175"/>
          </a:xfrm>
          <a:prstGeom prst="rect">
            <a:avLst/>
          </a:prstGeom>
          <a:noFill/>
          <a:ln>
            <a:noFill/>
          </a:ln>
        </p:spPr>
      </p:pic>
      <p:sp>
        <p:nvSpPr>
          <p:cNvPr id="1325" name="Google Shape;1325;p78"/>
          <p:cNvSpPr/>
          <p:nvPr/>
        </p:nvSpPr>
        <p:spPr>
          <a:xfrm>
            <a:off x="3920600" y="1616925"/>
            <a:ext cx="548700" cy="155400"/>
          </a:xfrm>
          <a:prstGeom prst="roundRect">
            <a:avLst>
              <a:gd fmla="val 16667" name="adj"/>
            </a:avLst>
          </a:prstGeom>
          <a:noFill/>
          <a:ln cap="flat" cmpd="sng" w="19050">
            <a:solidFill>
              <a:srgbClr val="628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78"/>
          <p:cNvSpPr/>
          <p:nvPr/>
        </p:nvSpPr>
        <p:spPr>
          <a:xfrm>
            <a:off x="3844150" y="3680675"/>
            <a:ext cx="808200" cy="155400"/>
          </a:xfrm>
          <a:prstGeom prst="roundRect">
            <a:avLst>
              <a:gd fmla="val 16667" name="adj"/>
            </a:avLst>
          </a:prstGeom>
          <a:noFill/>
          <a:ln cap="flat" cmpd="sng" w="19050">
            <a:solidFill>
              <a:srgbClr val="628E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78"/>
          <p:cNvSpPr/>
          <p:nvPr/>
        </p:nvSpPr>
        <p:spPr>
          <a:xfrm>
            <a:off x="3920600" y="2494050"/>
            <a:ext cx="548700" cy="155400"/>
          </a:xfrm>
          <a:prstGeom prst="roundRect">
            <a:avLst>
              <a:gd fmla="val 16667" name="adj"/>
            </a:avLst>
          </a:prstGeom>
          <a:noFill/>
          <a:ln cap="flat" cmpd="sng" w="19050">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78"/>
          <p:cNvSpPr/>
          <p:nvPr/>
        </p:nvSpPr>
        <p:spPr>
          <a:xfrm>
            <a:off x="4748175" y="3680675"/>
            <a:ext cx="808200" cy="155400"/>
          </a:xfrm>
          <a:prstGeom prst="roundRect">
            <a:avLst>
              <a:gd fmla="val 16667" name="adj"/>
            </a:avLst>
          </a:prstGeom>
          <a:noFill/>
          <a:ln cap="flat" cmpd="sng" w="19050">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29" name="Google Shape;1329;p78"/>
          <p:cNvCxnSpPr>
            <a:stCxn id="1325" idx="1"/>
            <a:endCxn id="1326" idx="1"/>
          </p:cNvCxnSpPr>
          <p:nvPr/>
        </p:nvCxnSpPr>
        <p:spPr>
          <a:xfrm flipH="1">
            <a:off x="3844100" y="1694625"/>
            <a:ext cx="76500" cy="2063700"/>
          </a:xfrm>
          <a:prstGeom prst="bentConnector3">
            <a:avLst>
              <a:gd fmla="val 228399" name="adj1"/>
            </a:avLst>
          </a:prstGeom>
          <a:noFill/>
          <a:ln cap="flat" cmpd="sng" w="19050">
            <a:solidFill>
              <a:srgbClr val="3676F7"/>
            </a:solidFill>
            <a:prstDash val="solid"/>
            <a:round/>
            <a:headEnd len="med" w="med" type="oval"/>
            <a:tailEnd len="med" w="med" type="oval"/>
          </a:ln>
        </p:spPr>
      </p:cxnSp>
      <p:cxnSp>
        <p:nvCxnSpPr>
          <p:cNvPr id="1330" name="Google Shape;1330;p78"/>
          <p:cNvCxnSpPr>
            <a:stCxn id="1327" idx="3"/>
            <a:endCxn id="1328" idx="3"/>
          </p:cNvCxnSpPr>
          <p:nvPr/>
        </p:nvCxnSpPr>
        <p:spPr>
          <a:xfrm>
            <a:off x="4469300" y="2571750"/>
            <a:ext cx="1087200" cy="1186500"/>
          </a:xfrm>
          <a:prstGeom prst="bentConnector3">
            <a:avLst>
              <a:gd fmla="val 121891" name="adj1"/>
            </a:avLst>
          </a:prstGeom>
          <a:noFill/>
          <a:ln cap="flat" cmpd="sng" w="19050">
            <a:solidFill>
              <a:srgbClr val="9481C6"/>
            </a:solidFill>
            <a:prstDash val="solid"/>
            <a:round/>
            <a:headEnd len="med" w="med" type="oval"/>
            <a:tailEnd len="med" w="med" type="oval"/>
          </a:ln>
        </p:spPr>
      </p:cxnSp>
      <p:pic>
        <p:nvPicPr>
          <p:cNvPr id="1331" name="Google Shape;1331;p78"/>
          <p:cNvPicPr preferRelativeResize="0"/>
          <p:nvPr/>
        </p:nvPicPr>
        <p:blipFill>
          <a:blip r:embed="rId6">
            <a:alphaModFix/>
          </a:blip>
          <a:stretch>
            <a:fillRect/>
          </a:stretch>
        </p:blipFill>
        <p:spPr>
          <a:xfrm>
            <a:off x="7318950" y="134924"/>
            <a:ext cx="1716925" cy="269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5" name="Shape 1335"/>
        <p:cNvGrpSpPr/>
        <p:nvPr/>
      </p:nvGrpSpPr>
      <p:grpSpPr>
        <a:xfrm>
          <a:off x="0" y="0"/>
          <a:ext cx="0" cy="0"/>
          <a:chOff x="0" y="0"/>
          <a:chExt cx="0" cy="0"/>
        </a:xfrm>
      </p:grpSpPr>
      <p:pic>
        <p:nvPicPr>
          <p:cNvPr id="1336" name="Google Shape;1336;p79"/>
          <p:cNvPicPr preferRelativeResize="0"/>
          <p:nvPr/>
        </p:nvPicPr>
        <p:blipFill>
          <a:blip r:embed="rId3">
            <a:alphaModFix/>
          </a:blip>
          <a:stretch>
            <a:fillRect/>
          </a:stretch>
        </p:blipFill>
        <p:spPr>
          <a:xfrm>
            <a:off x="156833" y="0"/>
            <a:ext cx="8830328" cy="5143499"/>
          </a:xfrm>
          <a:prstGeom prst="rect">
            <a:avLst/>
          </a:prstGeom>
          <a:noFill/>
          <a:ln>
            <a:noFill/>
          </a:ln>
        </p:spPr>
      </p:pic>
      <p:sp>
        <p:nvSpPr>
          <p:cNvPr id="1337" name="Google Shape;1337;p79"/>
          <p:cNvSpPr txBox="1"/>
          <p:nvPr/>
        </p:nvSpPr>
        <p:spPr>
          <a:xfrm>
            <a:off x="302275" y="120150"/>
            <a:ext cx="2340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lt1"/>
                </a:solidFill>
                <a:latin typeface="Lexend"/>
                <a:ea typeface="Lexend"/>
                <a:cs typeface="Lexend"/>
                <a:sym typeface="Lexend"/>
              </a:rPr>
              <a:t>ER Diagram</a:t>
            </a:r>
            <a:endParaRPr sz="900"/>
          </a:p>
        </p:txBody>
      </p:sp>
      <p:sp>
        <p:nvSpPr>
          <p:cNvPr id="1338" name="Google Shape;1338;p79"/>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2" name="Shape 1342"/>
        <p:cNvGrpSpPr/>
        <p:nvPr/>
      </p:nvGrpSpPr>
      <p:grpSpPr>
        <a:xfrm>
          <a:off x="0" y="0"/>
          <a:ext cx="0" cy="0"/>
          <a:chOff x="0" y="0"/>
          <a:chExt cx="0" cy="0"/>
        </a:xfrm>
      </p:grpSpPr>
      <p:sp>
        <p:nvSpPr>
          <p:cNvPr id="1343" name="Google Shape;1343;p8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44" name="Google Shape;1344;p80"/>
          <p:cNvPicPr preferRelativeResize="0"/>
          <p:nvPr/>
        </p:nvPicPr>
        <p:blipFill>
          <a:blip r:embed="rId3">
            <a:alphaModFix/>
          </a:blip>
          <a:stretch>
            <a:fillRect/>
          </a:stretch>
        </p:blipFill>
        <p:spPr>
          <a:xfrm>
            <a:off x="1649488" y="1260625"/>
            <a:ext cx="5583825" cy="3252474"/>
          </a:xfrm>
          <a:prstGeom prst="rect">
            <a:avLst/>
          </a:prstGeom>
          <a:noFill/>
          <a:ln>
            <a:noFill/>
          </a:ln>
        </p:spPr>
      </p:pic>
      <p:sp>
        <p:nvSpPr>
          <p:cNvPr id="1345" name="Google Shape;1345;p80"/>
          <p:cNvSpPr txBox="1"/>
          <p:nvPr>
            <p:ph type="title"/>
          </p:nvPr>
        </p:nvSpPr>
        <p:spPr>
          <a:xfrm>
            <a:off x="310800" y="540000"/>
            <a:ext cx="59706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ER Diagram/Normalization</a:t>
            </a:r>
            <a:endParaRPr>
              <a:solidFill>
                <a:schemeClr val="lt1"/>
              </a:solidFill>
            </a:endParaRPr>
          </a:p>
        </p:txBody>
      </p:sp>
      <p:sp>
        <p:nvSpPr>
          <p:cNvPr id="1346" name="Google Shape;1346;p80"/>
          <p:cNvSpPr/>
          <p:nvPr/>
        </p:nvSpPr>
        <p:spPr>
          <a:xfrm>
            <a:off x="3154400" y="1336100"/>
            <a:ext cx="4078800" cy="22503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0"/>
          <p:cNvSpPr txBox="1"/>
          <p:nvPr/>
        </p:nvSpPr>
        <p:spPr>
          <a:xfrm>
            <a:off x="7142700" y="2349875"/>
            <a:ext cx="2001300" cy="2786100"/>
          </a:xfrm>
          <a:prstGeom prst="rect">
            <a:avLst/>
          </a:prstGeom>
          <a:solidFill>
            <a:schemeClr val="dk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Mukta"/>
                <a:ea typeface="Mukta"/>
                <a:cs typeface="Mukta"/>
                <a:sym typeface="Mukta"/>
              </a:rPr>
              <a:t>Upper-right part</a:t>
            </a:r>
            <a:endParaRPr sz="1300">
              <a:latin typeface="Mukta"/>
              <a:ea typeface="Mukta"/>
              <a:cs typeface="Mukta"/>
              <a:sym typeface="Mukta"/>
            </a:endParaRPr>
          </a:p>
          <a:p>
            <a:pPr indent="0" lvl="0" marL="0" rtl="0" algn="l">
              <a:spcBef>
                <a:spcPts val="0"/>
              </a:spcBef>
              <a:spcAft>
                <a:spcPts val="0"/>
              </a:spcAft>
              <a:buNone/>
            </a:pPr>
            <a:r>
              <a:rPr lang="en" sz="1300">
                <a:latin typeface="Mukta"/>
                <a:ea typeface="Mukta"/>
                <a:cs typeface="Mukta"/>
                <a:sym typeface="Mukta"/>
              </a:rPr>
              <a:t>Competition Normalization diagram: </a:t>
            </a:r>
            <a:endParaRPr sz="1300">
              <a:latin typeface="Mukta"/>
              <a:ea typeface="Mukta"/>
              <a:cs typeface="Mukta"/>
              <a:sym typeface="Mukta"/>
            </a:endParaRPr>
          </a:p>
          <a:p>
            <a:pPr indent="-311150" lvl="0" marL="457200" rtl="0" algn="l">
              <a:spcBef>
                <a:spcPts val="0"/>
              </a:spcBef>
              <a:spcAft>
                <a:spcPts val="0"/>
              </a:spcAft>
              <a:buSzPts val="1300"/>
              <a:buFont typeface="Mukta"/>
              <a:buChar char="●"/>
            </a:pPr>
            <a:r>
              <a:rPr lang="en" sz="1300">
                <a:latin typeface="Mukta"/>
                <a:ea typeface="Mukta"/>
                <a:cs typeface="Mukta"/>
                <a:sym typeface="Mukta"/>
              </a:rPr>
              <a:t>11 tables included</a:t>
            </a:r>
            <a:endParaRPr sz="1300">
              <a:latin typeface="Mukta"/>
              <a:ea typeface="Mukta"/>
              <a:cs typeface="Mukta"/>
              <a:sym typeface="Mukta"/>
            </a:endParaRPr>
          </a:p>
          <a:p>
            <a:pPr indent="-311150" lvl="0" marL="457200" rtl="0" algn="l">
              <a:spcBef>
                <a:spcPts val="0"/>
              </a:spcBef>
              <a:spcAft>
                <a:spcPts val="0"/>
              </a:spcAft>
              <a:buSzPts val="1300"/>
              <a:buFont typeface="Mukta"/>
              <a:buChar char="●"/>
            </a:pPr>
            <a:r>
              <a:rPr lang="en" sz="1300">
                <a:latin typeface="Mukta"/>
                <a:ea typeface="Mukta"/>
                <a:cs typeface="Mukta"/>
                <a:sym typeface="Mukta"/>
              </a:rPr>
              <a:t>Competition, tag, algorithm, organization, host, company information and their bridge tabales.</a:t>
            </a:r>
            <a:endParaRPr sz="1300">
              <a:latin typeface="Mukta"/>
              <a:ea typeface="Mukta"/>
              <a:cs typeface="Mukta"/>
              <a:sym typeface="Mukta"/>
            </a:endParaRPr>
          </a:p>
          <a:p>
            <a:pPr indent="-311150" lvl="0" marL="457200" rtl="0" algn="l">
              <a:spcBef>
                <a:spcPts val="0"/>
              </a:spcBef>
              <a:spcAft>
                <a:spcPts val="0"/>
              </a:spcAft>
              <a:buSzPts val="1300"/>
              <a:buFont typeface="Mukta"/>
              <a:buChar char="●"/>
            </a:pPr>
            <a:r>
              <a:rPr lang="en" sz="1300">
                <a:latin typeface="Mukta"/>
                <a:ea typeface="Mukta"/>
                <a:cs typeface="Mukta"/>
                <a:sym typeface="Mukta"/>
              </a:rPr>
              <a:t>Search competition information/details</a:t>
            </a:r>
            <a:endParaRPr sz="1300">
              <a:latin typeface="Mukta"/>
              <a:ea typeface="Mukta"/>
              <a:cs typeface="Mukta"/>
              <a:sym typeface="Mukta"/>
            </a:endParaRPr>
          </a:p>
        </p:txBody>
      </p:sp>
      <p:sp>
        <p:nvSpPr>
          <p:cNvPr id="1348" name="Google Shape;1348;p80"/>
          <p:cNvSpPr/>
          <p:nvPr/>
        </p:nvSpPr>
        <p:spPr>
          <a:xfrm>
            <a:off x="1694450" y="1824800"/>
            <a:ext cx="1323600" cy="2025300"/>
          </a:xfrm>
          <a:prstGeom prst="roundRect">
            <a:avLst>
              <a:gd fmla="val 16667" name="adj"/>
            </a:avLst>
          </a:prstGeom>
          <a:noFill/>
          <a:ln cap="flat" cmpd="sng" w="19050">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0"/>
          <p:cNvSpPr txBox="1"/>
          <p:nvPr/>
        </p:nvSpPr>
        <p:spPr>
          <a:xfrm>
            <a:off x="60050" y="1336100"/>
            <a:ext cx="1634400" cy="1693200"/>
          </a:xfrm>
          <a:prstGeom prst="rect">
            <a:avLst/>
          </a:prstGeom>
          <a:solidFill>
            <a:schemeClr val="dk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ukta"/>
                <a:ea typeface="Mukta"/>
                <a:cs typeface="Mukta"/>
                <a:sym typeface="Mukta"/>
              </a:rPr>
              <a:t>upper </a:t>
            </a:r>
            <a:endParaRPr>
              <a:latin typeface="Mukta"/>
              <a:ea typeface="Mukta"/>
              <a:cs typeface="Mukta"/>
              <a:sym typeface="Mukta"/>
            </a:endParaRPr>
          </a:p>
          <a:p>
            <a:pPr indent="0" lvl="0" marL="0" rtl="0" algn="l">
              <a:spcBef>
                <a:spcPts val="0"/>
              </a:spcBef>
              <a:spcAft>
                <a:spcPts val="0"/>
              </a:spcAft>
              <a:buNone/>
            </a:pPr>
            <a:r>
              <a:rPr lang="en">
                <a:latin typeface="Mukta"/>
                <a:ea typeface="Mukta"/>
                <a:cs typeface="Mukta"/>
                <a:sym typeface="Mukta"/>
              </a:rPr>
              <a:t>Team/team_sub diagram:</a:t>
            </a:r>
            <a:endParaRPr>
              <a:latin typeface="Mukta"/>
              <a:ea typeface="Mukta"/>
              <a:cs typeface="Mukta"/>
              <a:sym typeface="Mukta"/>
            </a:endParaRPr>
          </a:p>
          <a:p>
            <a:pPr indent="-317500" lvl="0" marL="457200" rtl="0" algn="l">
              <a:spcBef>
                <a:spcPts val="0"/>
              </a:spcBef>
              <a:spcAft>
                <a:spcPts val="0"/>
              </a:spcAft>
              <a:buSzPts val="1400"/>
              <a:buFont typeface="Mukta"/>
              <a:buChar char="●"/>
            </a:pPr>
            <a:r>
              <a:rPr lang="en">
                <a:latin typeface="Mukta"/>
                <a:ea typeface="Mukta"/>
                <a:cs typeface="Mukta"/>
                <a:sym typeface="Mukta"/>
              </a:rPr>
              <a:t>3 tables</a:t>
            </a:r>
            <a:endParaRPr>
              <a:latin typeface="Mukta"/>
              <a:ea typeface="Mukta"/>
              <a:cs typeface="Mukta"/>
              <a:sym typeface="Mukta"/>
            </a:endParaRPr>
          </a:p>
          <a:p>
            <a:pPr indent="-317500" lvl="0" marL="457200" rtl="0" algn="l">
              <a:spcBef>
                <a:spcPts val="0"/>
              </a:spcBef>
              <a:spcAft>
                <a:spcPts val="0"/>
              </a:spcAft>
              <a:buSzPts val="1400"/>
              <a:buFont typeface="Mukta"/>
              <a:buChar char="●"/>
            </a:pPr>
            <a:r>
              <a:rPr lang="en">
                <a:latin typeface="Mukta"/>
                <a:ea typeface="Mukta"/>
                <a:cs typeface="Mukta"/>
                <a:sym typeface="Mukta"/>
              </a:rPr>
              <a:t>Checking for specific team submissions</a:t>
            </a:r>
            <a:endParaRPr>
              <a:latin typeface="Mukta"/>
              <a:ea typeface="Mukta"/>
              <a:cs typeface="Mukta"/>
              <a:sym typeface="Mukta"/>
            </a:endParaRPr>
          </a:p>
        </p:txBody>
      </p:sp>
      <p:sp>
        <p:nvSpPr>
          <p:cNvPr id="1350" name="Google Shape;1350;p80"/>
          <p:cNvSpPr txBox="1"/>
          <p:nvPr/>
        </p:nvSpPr>
        <p:spPr>
          <a:xfrm>
            <a:off x="4480113" y="3586400"/>
            <a:ext cx="1554000" cy="615600"/>
          </a:xfrm>
          <a:prstGeom prst="rect">
            <a:avLst/>
          </a:prstGeom>
          <a:solidFill>
            <a:schemeClr val="dk2"/>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Mukta"/>
                <a:ea typeface="Mukta"/>
                <a:cs typeface="Mukta"/>
                <a:sym typeface="Mukta"/>
              </a:rPr>
              <a:t>user/user_achievement diagram:</a:t>
            </a:r>
            <a:endParaRPr>
              <a:latin typeface="Mukta"/>
              <a:ea typeface="Mukta"/>
              <a:cs typeface="Mukta"/>
              <a:sym typeface="Mukt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6"/>
                                        </p:tgtEl>
                                        <p:attrNameLst>
                                          <p:attrName>style.visibility</p:attrName>
                                        </p:attrNameLst>
                                      </p:cBhvr>
                                      <p:to>
                                        <p:strVal val="visible"/>
                                      </p:to>
                                    </p:set>
                                    <p:animEffect filter="fade" transition="in">
                                      <p:cBhvr>
                                        <p:cTn dur="1000"/>
                                        <p:tgtEl>
                                          <p:spTgt spid="13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7"/>
                                        </p:tgtEl>
                                        <p:attrNameLst>
                                          <p:attrName>style.visibility</p:attrName>
                                        </p:attrNameLst>
                                      </p:cBhvr>
                                      <p:to>
                                        <p:strVal val="visible"/>
                                      </p:to>
                                    </p:set>
                                    <p:animEffect filter="fade" transition="in">
                                      <p:cBhvr>
                                        <p:cTn dur="1000"/>
                                        <p:tgtEl>
                                          <p:spTgt spid="13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347"/>
                                        </p:tgtEl>
                                      </p:cBhvr>
                                    </p:animEffect>
                                    <p:set>
                                      <p:cBhvr>
                                        <p:cTn dur="1" fill="hold">
                                          <p:stCondLst>
                                            <p:cond delay="1000"/>
                                          </p:stCondLst>
                                        </p:cTn>
                                        <p:tgtEl>
                                          <p:spTgt spid="134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8"/>
                                        </p:tgtEl>
                                        <p:attrNameLst>
                                          <p:attrName>style.visibility</p:attrName>
                                        </p:attrNameLst>
                                      </p:cBhvr>
                                      <p:to>
                                        <p:strVal val="visible"/>
                                      </p:to>
                                    </p:set>
                                    <p:animEffect filter="fade" transition="in">
                                      <p:cBhvr>
                                        <p:cTn dur="1000"/>
                                        <p:tgtEl>
                                          <p:spTgt spid="134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49"/>
                                        </p:tgtEl>
                                        <p:attrNameLst>
                                          <p:attrName>style.visibility</p:attrName>
                                        </p:attrNameLst>
                                      </p:cBhvr>
                                      <p:to>
                                        <p:strVal val="visible"/>
                                      </p:to>
                                    </p:set>
                                    <p:animEffect filter="fade" transition="in">
                                      <p:cBhvr>
                                        <p:cTn dur="1000"/>
                                        <p:tgtEl>
                                          <p:spTgt spid="13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349"/>
                                        </p:tgtEl>
                                      </p:cBhvr>
                                    </p:animEffect>
                                    <p:set>
                                      <p:cBhvr>
                                        <p:cTn dur="1" fill="hold">
                                          <p:stCondLst>
                                            <p:cond delay="1000"/>
                                          </p:stCondLst>
                                        </p:cTn>
                                        <p:tgtEl>
                                          <p:spTgt spid="134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50"/>
                                        </p:tgtEl>
                                        <p:attrNameLst>
                                          <p:attrName>style.visibility</p:attrName>
                                        </p:attrNameLst>
                                      </p:cBhvr>
                                      <p:to>
                                        <p:strVal val="visible"/>
                                      </p:to>
                                    </p:set>
                                    <p:animEffect filter="fade" transition="in">
                                      <p:cBhvr>
                                        <p:cTn dur="1000"/>
                                        <p:tgtEl>
                                          <p:spTgt spid="13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4" name="Shape 1354"/>
        <p:cNvGrpSpPr/>
        <p:nvPr/>
      </p:nvGrpSpPr>
      <p:grpSpPr>
        <a:xfrm>
          <a:off x="0" y="0"/>
          <a:ext cx="0" cy="0"/>
          <a:chOff x="0" y="0"/>
          <a:chExt cx="0" cy="0"/>
        </a:xfrm>
      </p:grpSpPr>
      <p:sp>
        <p:nvSpPr>
          <p:cNvPr id="1355" name="Google Shape;1355;p81"/>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ETL Process with Python</a:t>
            </a:r>
            <a:endParaRPr/>
          </a:p>
        </p:txBody>
      </p:sp>
      <p:sp>
        <p:nvSpPr>
          <p:cNvPr id="1356" name="Google Shape;1356;p81"/>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357" name="Google Shape;1357;p81"/>
          <p:cNvSpPr/>
          <p:nvPr/>
        </p:nvSpPr>
        <p:spPr>
          <a:xfrm>
            <a:off x="723700" y="1471153"/>
            <a:ext cx="7700400" cy="946500"/>
          </a:xfrm>
          <a:prstGeom prst="rect">
            <a:avLst/>
          </a:prstGeom>
          <a:solidFill>
            <a:srgbClr val="FFFFFF"/>
          </a:solidFill>
          <a:ln cap="flat" cmpd="sng" w="9525">
            <a:solidFill>
              <a:srgbClr val="E9E9E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1"/>
          <p:cNvSpPr/>
          <p:nvPr/>
        </p:nvSpPr>
        <p:spPr>
          <a:xfrm>
            <a:off x="723700" y="2417650"/>
            <a:ext cx="7700400" cy="1358400"/>
          </a:xfrm>
          <a:prstGeom prst="rect">
            <a:avLst/>
          </a:prstGeom>
          <a:solidFill>
            <a:srgbClr val="FFFFFF"/>
          </a:solidFill>
          <a:ln cap="flat" cmpd="sng" w="9525">
            <a:solidFill>
              <a:srgbClr val="E9E9E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1"/>
          <p:cNvSpPr/>
          <p:nvPr/>
        </p:nvSpPr>
        <p:spPr>
          <a:xfrm>
            <a:off x="723700" y="3775949"/>
            <a:ext cx="7700400" cy="827700"/>
          </a:xfrm>
          <a:prstGeom prst="rect">
            <a:avLst/>
          </a:prstGeom>
          <a:solidFill>
            <a:srgbClr val="FFFFFF"/>
          </a:solidFill>
          <a:ln cap="flat" cmpd="sng" w="9525">
            <a:solidFill>
              <a:srgbClr val="E9E9E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1"/>
          <p:cNvSpPr txBox="1"/>
          <p:nvPr/>
        </p:nvSpPr>
        <p:spPr>
          <a:xfrm>
            <a:off x="1773937" y="1761550"/>
            <a:ext cx="1509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0A0A0A"/>
                </a:solidFill>
                <a:latin typeface="Lexend"/>
                <a:ea typeface="Lexend"/>
                <a:cs typeface="Lexend"/>
                <a:sym typeface="Lexend"/>
              </a:rPr>
              <a:t>Extract</a:t>
            </a:r>
            <a:endParaRPr b="1" sz="2000">
              <a:solidFill>
                <a:srgbClr val="0A0A0A"/>
              </a:solidFill>
              <a:latin typeface="Lexend"/>
              <a:ea typeface="Lexend"/>
              <a:cs typeface="Lexend"/>
              <a:sym typeface="Lexend"/>
            </a:endParaRPr>
          </a:p>
        </p:txBody>
      </p:sp>
      <p:sp>
        <p:nvSpPr>
          <p:cNvPr id="1361" name="Google Shape;1361;p81"/>
          <p:cNvSpPr txBox="1"/>
          <p:nvPr/>
        </p:nvSpPr>
        <p:spPr>
          <a:xfrm>
            <a:off x="3283475" y="1543088"/>
            <a:ext cx="5097900" cy="7032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rgbClr val="0A0A0A"/>
              </a:buClr>
              <a:buSzPts val="1400"/>
              <a:buFont typeface="Mukta"/>
              <a:buChar char="●"/>
            </a:pPr>
            <a:r>
              <a:rPr lang="en">
                <a:solidFill>
                  <a:srgbClr val="0A0A0A"/>
                </a:solidFill>
                <a:latin typeface="Mukta"/>
                <a:ea typeface="Mukta"/>
                <a:cs typeface="Mukta"/>
                <a:sym typeface="Mukta"/>
              </a:rPr>
              <a:t>Original csv files were downloaded from Kaggle, for the purpose of data extraction </a:t>
            </a:r>
            <a:r>
              <a:rPr b="1" lang="en">
                <a:solidFill>
                  <a:srgbClr val="0A0A0A"/>
                </a:solidFill>
                <a:latin typeface="Mukta"/>
                <a:ea typeface="Mukta"/>
                <a:cs typeface="Mukta"/>
                <a:sym typeface="Mukta"/>
              </a:rPr>
              <a:t>(8 original datasets)</a:t>
            </a:r>
            <a:endParaRPr b="1">
              <a:solidFill>
                <a:srgbClr val="0A0A0A"/>
              </a:solidFill>
              <a:latin typeface="Mukta"/>
              <a:ea typeface="Mukta"/>
              <a:cs typeface="Mukta"/>
              <a:sym typeface="Mukta"/>
            </a:endParaRPr>
          </a:p>
          <a:p>
            <a:pPr indent="0" lvl="0" marL="0" marR="0" rtl="0" algn="l">
              <a:lnSpc>
                <a:spcPct val="100000"/>
              </a:lnSpc>
              <a:spcBef>
                <a:spcPts val="0"/>
              </a:spcBef>
              <a:spcAft>
                <a:spcPts val="0"/>
              </a:spcAft>
              <a:buNone/>
            </a:pPr>
            <a:r>
              <a:rPr lang="en" sz="1000" u="sng">
                <a:solidFill>
                  <a:schemeClr val="hlink"/>
                </a:solidFill>
                <a:hlinkClick r:id="rId3"/>
              </a:rPr>
              <a:t>https://www.kaggle.com/datasets/kaggle/meta-kaggle?select=Competitions.csv</a:t>
            </a:r>
            <a:r>
              <a:rPr lang="en" sz="1000">
                <a:solidFill>
                  <a:srgbClr val="0A0A0A"/>
                </a:solidFill>
                <a:latin typeface="Mukta"/>
                <a:ea typeface="Mukta"/>
                <a:cs typeface="Mukta"/>
                <a:sym typeface="Mukta"/>
              </a:rPr>
              <a:t> </a:t>
            </a:r>
            <a:endParaRPr sz="1000">
              <a:solidFill>
                <a:srgbClr val="0A0A0A"/>
              </a:solidFill>
              <a:latin typeface="Mukta"/>
              <a:ea typeface="Mukta"/>
              <a:cs typeface="Mukta"/>
              <a:sym typeface="Mukta"/>
            </a:endParaRPr>
          </a:p>
        </p:txBody>
      </p:sp>
      <p:sp>
        <p:nvSpPr>
          <p:cNvPr id="1362" name="Google Shape;1362;p81"/>
          <p:cNvSpPr txBox="1"/>
          <p:nvPr/>
        </p:nvSpPr>
        <p:spPr>
          <a:xfrm>
            <a:off x="1759475" y="2854475"/>
            <a:ext cx="15987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0A0A0A"/>
                </a:solidFill>
                <a:latin typeface="Lexend"/>
                <a:ea typeface="Lexend"/>
                <a:cs typeface="Lexend"/>
                <a:sym typeface="Lexend"/>
              </a:rPr>
              <a:t>Transform</a:t>
            </a:r>
            <a:endParaRPr b="1" sz="2000">
              <a:solidFill>
                <a:srgbClr val="0A0A0A"/>
              </a:solidFill>
              <a:latin typeface="Lexend"/>
              <a:ea typeface="Lexend"/>
              <a:cs typeface="Lexend"/>
              <a:sym typeface="Lexend"/>
            </a:endParaRPr>
          </a:p>
        </p:txBody>
      </p:sp>
      <p:sp>
        <p:nvSpPr>
          <p:cNvPr id="1363" name="Google Shape;1363;p81"/>
          <p:cNvSpPr txBox="1"/>
          <p:nvPr/>
        </p:nvSpPr>
        <p:spPr>
          <a:xfrm>
            <a:off x="3283475" y="2494938"/>
            <a:ext cx="4908000" cy="1239300"/>
          </a:xfrm>
          <a:prstGeom prst="rect">
            <a:avLst/>
          </a:prstGeom>
          <a:noFill/>
          <a:ln>
            <a:noFill/>
          </a:ln>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0A0A0A"/>
              </a:buClr>
              <a:buSzPts val="1400"/>
              <a:buFont typeface="Mukta"/>
              <a:buChar char="●"/>
            </a:pPr>
            <a:r>
              <a:rPr lang="en">
                <a:solidFill>
                  <a:srgbClr val="0A0A0A"/>
                </a:solidFill>
                <a:latin typeface="Mukta"/>
                <a:ea typeface="Mukta"/>
                <a:cs typeface="Mukta"/>
                <a:sym typeface="Mukta"/>
              </a:rPr>
              <a:t>U</a:t>
            </a:r>
            <a:r>
              <a:rPr lang="en">
                <a:solidFill>
                  <a:srgbClr val="0A0A0A"/>
                </a:solidFill>
                <a:latin typeface="Mukta"/>
                <a:ea typeface="Mukta"/>
                <a:cs typeface="Mukta"/>
                <a:sym typeface="Mukta"/>
              </a:rPr>
              <a:t>sed pandas package in Python to select and append the columns from raw datasets</a:t>
            </a:r>
            <a:endParaRPr>
              <a:solidFill>
                <a:srgbClr val="0A0A0A"/>
              </a:solidFill>
              <a:latin typeface="Mukta"/>
              <a:ea typeface="Mukta"/>
              <a:cs typeface="Mukta"/>
              <a:sym typeface="Mukta"/>
            </a:endParaRPr>
          </a:p>
          <a:p>
            <a:pPr indent="-317500" lvl="0" marL="457200" rtl="0" algn="l">
              <a:lnSpc>
                <a:spcPct val="115000"/>
              </a:lnSpc>
              <a:spcBef>
                <a:spcPts val="0"/>
              </a:spcBef>
              <a:spcAft>
                <a:spcPts val="0"/>
              </a:spcAft>
              <a:buClr>
                <a:srgbClr val="0A0A0A"/>
              </a:buClr>
              <a:buSzPts val="1400"/>
              <a:buFont typeface="Mukta"/>
              <a:buChar char="●"/>
            </a:pPr>
            <a:r>
              <a:rPr lang="en">
                <a:solidFill>
                  <a:srgbClr val="0A0A0A"/>
                </a:solidFill>
                <a:latin typeface="Mukta"/>
                <a:ea typeface="Mukta"/>
                <a:cs typeface="Mukta"/>
                <a:sym typeface="Mukta"/>
              </a:rPr>
              <a:t>Merged some tables to create designed bridge tables</a:t>
            </a:r>
            <a:endParaRPr>
              <a:solidFill>
                <a:srgbClr val="0A0A0A"/>
              </a:solidFill>
              <a:latin typeface="Mukta"/>
              <a:ea typeface="Mukta"/>
              <a:cs typeface="Mukta"/>
              <a:sym typeface="Mukta"/>
            </a:endParaRPr>
          </a:p>
          <a:p>
            <a:pPr indent="-317500" lvl="0" marL="457200" rtl="0" algn="l">
              <a:lnSpc>
                <a:spcPct val="115000"/>
              </a:lnSpc>
              <a:spcBef>
                <a:spcPts val="0"/>
              </a:spcBef>
              <a:spcAft>
                <a:spcPts val="0"/>
              </a:spcAft>
              <a:buClr>
                <a:srgbClr val="0A0A0A"/>
              </a:buClr>
              <a:buSzPts val="1400"/>
              <a:buFont typeface="Mukta"/>
              <a:buChar char="●"/>
            </a:pPr>
            <a:r>
              <a:rPr lang="en">
                <a:solidFill>
                  <a:srgbClr val="0A0A0A"/>
                </a:solidFill>
                <a:latin typeface="Mukta"/>
                <a:ea typeface="Mukta"/>
                <a:cs typeface="Mukta"/>
                <a:sym typeface="Mukta"/>
              </a:rPr>
              <a:t>Operated it in Python to make sure the tables match the designed schema in postgresql</a:t>
            </a:r>
            <a:endParaRPr>
              <a:solidFill>
                <a:srgbClr val="0A0A0A"/>
              </a:solidFill>
              <a:latin typeface="Mukta"/>
              <a:ea typeface="Mukta"/>
              <a:cs typeface="Mukta"/>
              <a:sym typeface="Mukta"/>
            </a:endParaRPr>
          </a:p>
        </p:txBody>
      </p:sp>
      <p:sp>
        <p:nvSpPr>
          <p:cNvPr id="1364" name="Google Shape;1364;p81"/>
          <p:cNvSpPr txBox="1"/>
          <p:nvPr/>
        </p:nvSpPr>
        <p:spPr>
          <a:xfrm>
            <a:off x="1773937" y="3947400"/>
            <a:ext cx="1509600" cy="36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000">
                <a:solidFill>
                  <a:srgbClr val="0A0A0A"/>
                </a:solidFill>
                <a:latin typeface="Lexend"/>
                <a:ea typeface="Lexend"/>
                <a:cs typeface="Lexend"/>
                <a:sym typeface="Lexend"/>
              </a:rPr>
              <a:t>Load</a:t>
            </a:r>
            <a:endParaRPr b="1" sz="2000">
              <a:solidFill>
                <a:srgbClr val="0A0A0A"/>
              </a:solidFill>
              <a:latin typeface="Lexend"/>
              <a:ea typeface="Lexend"/>
              <a:cs typeface="Lexend"/>
              <a:sym typeface="Lexend"/>
            </a:endParaRPr>
          </a:p>
        </p:txBody>
      </p:sp>
      <p:sp>
        <p:nvSpPr>
          <p:cNvPr id="1365" name="Google Shape;1365;p81"/>
          <p:cNvSpPr txBox="1"/>
          <p:nvPr/>
        </p:nvSpPr>
        <p:spPr>
          <a:xfrm>
            <a:off x="3297978" y="3862725"/>
            <a:ext cx="4718100" cy="703200"/>
          </a:xfrm>
          <a:prstGeom prst="rect">
            <a:avLst/>
          </a:prstGeom>
          <a:noFill/>
          <a:ln>
            <a:noFill/>
          </a:ln>
        </p:spPr>
        <p:txBody>
          <a:bodyPr anchorCtr="0" anchor="ctr" bIns="91425" lIns="91425" spcFirstLastPara="1" rIns="91425" wrap="square" tIns="91425">
            <a:noAutofit/>
          </a:bodyPr>
          <a:lstStyle/>
          <a:p>
            <a:pPr indent="-317500" lvl="0" marL="457200" rtl="0" algn="l">
              <a:lnSpc>
                <a:spcPct val="115000"/>
              </a:lnSpc>
              <a:spcBef>
                <a:spcPts val="0"/>
              </a:spcBef>
              <a:spcAft>
                <a:spcPts val="0"/>
              </a:spcAft>
              <a:buClr>
                <a:srgbClr val="0A0A0A"/>
              </a:buClr>
              <a:buSzPts val="1400"/>
              <a:buFont typeface="Mukta"/>
              <a:buChar char="●"/>
            </a:pPr>
            <a:r>
              <a:rPr lang="en">
                <a:solidFill>
                  <a:srgbClr val="0A0A0A"/>
                </a:solidFill>
                <a:latin typeface="Mukta"/>
                <a:ea typeface="Mukta"/>
                <a:cs typeface="Mukta"/>
                <a:sym typeface="Mukta"/>
              </a:rPr>
              <a:t>Loaded data utilizing sqlalchemy to connect Python with SQL database </a:t>
            </a:r>
            <a:r>
              <a:rPr b="1" lang="en">
                <a:solidFill>
                  <a:srgbClr val="0A0A0A"/>
                </a:solidFill>
                <a:latin typeface="Mukta"/>
                <a:ea typeface="Mukta"/>
                <a:cs typeface="Mukta"/>
                <a:sym typeface="Mukta"/>
              </a:rPr>
              <a:t>(17 tables in 3NF)</a:t>
            </a:r>
            <a:endParaRPr b="1">
              <a:solidFill>
                <a:srgbClr val="0A0A0A"/>
              </a:solidFill>
              <a:latin typeface="Mukta"/>
              <a:ea typeface="Mukta"/>
              <a:cs typeface="Mukta"/>
              <a:sym typeface="Mukta"/>
            </a:endParaRPr>
          </a:p>
        </p:txBody>
      </p:sp>
      <p:cxnSp>
        <p:nvCxnSpPr>
          <p:cNvPr id="1366" name="Google Shape;1366;p81"/>
          <p:cNvCxnSpPr/>
          <p:nvPr/>
        </p:nvCxnSpPr>
        <p:spPr>
          <a:xfrm>
            <a:off x="1759475" y="1625625"/>
            <a:ext cx="0" cy="637500"/>
          </a:xfrm>
          <a:prstGeom prst="straightConnector1">
            <a:avLst/>
          </a:prstGeom>
          <a:noFill/>
          <a:ln cap="flat" cmpd="sng" w="9525">
            <a:solidFill>
              <a:srgbClr val="E9E9E9"/>
            </a:solidFill>
            <a:prstDash val="solid"/>
            <a:round/>
            <a:headEnd len="med" w="med" type="none"/>
            <a:tailEnd len="med" w="med" type="none"/>
          </a:ln>
        </p:spPr>
      </p:cxnSp>
      <p:grpSp>
        <p:nvGrpSpPr>
          <p:cNvPr id="1367" name="Google Shape;1367;p81"/>
          <p:cNvGrpSpPr/>
          <p:nvPr/>
        </p:nvGrpSpPr>
        <p:grpSpPr>
          <a:xfrm>
            <a:off x="920345" y="1681817"/>
            <a:ext cx="575105" cy="525096"/>
            <a:chOff x="1531794" y="2769979"/>
            <a:chExt cx="380864" cy="347746"/>
          </a:xfrm>
        </p:grpSpPr>
        <p:sp>
          <p:nvSpPr>
            <p:cNvPr id="1368" name="Google Shape;1368;p81"/>
            <p:cNvSpPr/>
            <p:nvPr/>
          </p:nvSpPr>
          <p:spPr>
            <a:xfrm>
              <a:off x="1616138" y="2775860"/>
              <a:ext cx="213375" cy="258681"/>
            </a:xfrm>
            <a:custGeom>
              <a:rect b="b" l="l" r="r" t="t"/>
              <a:pathLst>
                <a:path extrusionOk="0" h="6686" w="5515">
                  <a:moveTo>
                    <a:pt x="5514" y="488"/>
                  </a:moveTo>
                  <a:lnTo>
                    <a:pt x="5514" y="3379"/>
                  </a:lnTo>
                  <a:lnTo>
                    <a:pt x="4530" y="1860"/>
                  </a:lnTo>
                  <a:cubicBezTo>
                    <a:pt x="4499" y="1811"/>
                    <a:pt x="4444" y="1782"/>
                    <a:pt x="4387" y="1786"/>
                  </a:cubicBezTo>
                  <a:cubicBezTo>
                    <a:pt x="4330" y="1788"/>
                    <a:pt x="4277" y="1821"/>
                    <a:pt x="4251" y="1873"/>
                  </a:cubicBezTo>
                  <a:lnTo>
                    <a:pt x="2996" y="4292"/>
                  </a:lnTo>
                  <a:lnTo>
                    <a:pt x="2261" y="3158"/>
                  </a:lnTo>
                  <a:cubicBezTo>
                    <a:pt x="2230" y="3109"/>
                    <a:pt x="2175" y="3080"/>
                    <a:pt x="2117" y="3083"/>
                  </a:cubicBezTo>
                  <a:cubicBezTo>
                    <a:pt x="2059" y="3086"/>
                    <a:pt x="2008" y="3119"/>
                    <a:pt x="1981" y="3171"/>
                  </a:cubicBezTo>
                  <a:lnTo>
                    <a:pt x="159" y="6685"/>
                  </a:lnTo>
                  <a:cubicBezTo>
                    <a:pt x="58" y="6594"/>
                    <a:pt x="0" y="6464"/>
                    <a:pt x="1" y="6328"/>
                  </a:cubicBezTo>
                  <a:lnTo>
                    <a:pt x="1" y="488"/>
                  </a:lnTo>
                  <a:cubicBezTo>
                    <a:pt x="1" y="219"/>
                    <a:pt x="219" y="0"/>
                    <a:pt x="487" y="0"/>
                  </a:cubicBezTo>
                  <a:lnTo>
                    <a:pt x="5028" y="0"/>
                  </a:lnTo>
                  <a:cubicBezTo>
                    <a:pt x="5297" y="0"/>
                    <a:pt x="5514" y="219"/>
                    <a:pt x="5514" y="488"/>
                  </a:cubicBez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81"/>
            <p:cNvSpPr/>
            <p:nvPr/>
          </p:nvSpPr>
          <p:spPr>
            <a:xfrm>
              <a:off x="1791211" y="2775860"/>
              <a:ext cx="38303" cy="130734"/>
            </a:xfrm>
            <a:custGeom>
              <a:rect b="b" l="l" r="r" t="t"/>
              <a:pathLst>
                <a:path extrusionOk="0" h="3379" w="990">
                  <a:moveTo>
                    <a:pt x="989" y="488"/>
                  </a:moveTo>
                  <a:cubicBezTo>
                    <a:pt x="989" y="219"/>
                    <a:pt x="772" y="0"/>
                    <a:pt x="503" y="0"/>
                  </a:cubicBezTo>
                  <a:lnTo>
                    <a:pt x="1" y="0"/>
                  </a:lnTo>
                  <a:cubicBezTo>
                    <a:pt x="274" y="0"/>
                    <a:pt x="496" y="219"/>
                    <a:pt x="496" y="488"/>
                  </a:cubicBezTo>
                  <a:lnTo>
                    <a:pt x="496" y="2628"/>
                  </a:lnTo>
                  <a:lnTo>
                    <a:pt x="989" y="3379"/>
                  </a:ln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81"/>
            <p:cNvSpPr/>
            <p:nvPr/>
          </p:nvSpPr>
          <p:spPr>
            <a:xfrm>
              <a:off x="1540229" y="2839853"/>
              <a:ext cx="195152" cy="272145"/>
            </a:xfrm>
            <a:custGeom>
              <a:rect b="b" l="l" r="r" t="t"/>
              <a:pathLst>
                <a:path extrusionOk="0" h="7034" w="5044">
                  <a:moveTo>
                    <a:pt x="5043" y="5153"/>
                  </a:moveTo>
                  <a:lnTo>
                    <a:pt x="5043" y="6275"/>
                  </a:lnTo>
                  <a:lnTo>
                    <a:pt x="1963" y="7004"/>
                  </a:lnTo>
                  <a:cubicBezTo>
                    <a:pt x="1837" y="7034"/>
                    <a:pt x="1705" y="7013"/>
                    <a:pt x="1596" y="6944"/>
                  </a:cubicBezTo>
                  <a:cubicBezTo>
                    <a:pt x="1485" y="6876"/>
                    <a:pt x="1408" y="6768"/>
                    <a:pt x="1377" y="6642"/>
                  </a:cubicBezTo>
                  <a:lnTo>
                    <a:pt x="30" y="959"/>
                  </a:lnTo>
                  <a:cubicBezTo>
                    <a:pt x="1" y="833"/>
                    <a:pt x="22" y="701"/>
                    <a:pt x="90" y="591"/>
                  </a:cubicBezTo>
                  <a:cubicBezTo>
                    <a:pt x="158" y="481"/>
                    <a:pt x="266" y="404"/>
                    <a:pt x="392" y="373"/>
                  </a:cubicBezTo>
                  <a:lnTo>
                    <a:pt x="1963" y="0"/>
                  </a:lnTo>
                  <a:lnTo>
                    <a:pt x="1963" y="4666"/>
                  </a:lnTo>
                  <a:cubicBezTo>
                    <a:pt x="1964" y="4935"/>
                    <a:pt x="2181" y="5151"/>
                    <a:pt x="2449" y="5153"/>
                  </a:cubicBezTo>
                  <a:lnTo>
                    <a:pt x="5043" y="5153"/>
                  </a:ln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1"/>
            <p:cNvSpPr/>
            <p:nvPr/>
          </p:nvSpPr>
          <p:spPr>
            <a:xfrm>
              <a:off x="1597026" y="2839853"/>
              <a:ext cx="38264" cy="199408"/>
            </a:xfrm>
            <a:custGeom>
              <a:rect b="b" l="l" r="r" t="t"/>
              <a:pathLst>
                <a:path extrusionOk="0" h="5154" w="989">
                  <a:moveTo>
                    <a:pt x="1" y="116"/>
                  </a:moveTo>
                  <a:lnTo>
                    <a:pt x="1" y="4666"/>
                  </a:lnTo>
                  <a:cubicBezTo>
                    <a:pt x="2" y="4935"/>
                    <a:pt x="222" y="5152"/>
                    <a:pt x="495" y="5153"/>
                  </a:cubicBezTo>
                  <a:lnTo>
                    <a:pt x="989" y="5153"/>
                  </a:lnTo>
                  <a:cubicBezTo>
                    <a:pt x="717" y="5152"/>
                    <a:pt x="496" y="4935"/>
                    <a:pt x="495" y="4666"/>
                  </a:cubicBezTo>
                  <a:lnTo>
                    <a:pt x="495" y="0"/>
                  </a:ln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1"/>
            <p:cNvSpPr/>
            <p:nvPr/>
          </p:nvSpPr>
          <p:spPr>
            <a:xfrm>
              <a:off x="1601475" y="3039223"/>
              <a:ext cx="133906" cy="72621"/>
            </a:xfrm>
            <a:custGeom>
              <a:rect b="b" l="l" r="r" t="t"/>
              <a:pathLst>
                <a:path extrusionOk="0" h="1877" w="3461">
                  <a:moveTo>
                    <a:pt x="2965" y="0"/>
                  </a:moveTo>
                  <a:lnTo>
                    <a:pt x="2965" y="1122"/>
                  </a:lnTo>
                  <a:lnTo>
                    <a:pt x="0" y="1812"/>
                  </a:lnTo>
                  <a:cubicBezTo>
                    <a:pt x="102" y="1863"/>
                    <a:pt x="218" y="1877"/>
                    <a:pt x="329" y="1851"/>
                  </a:cubicBezTo>
                  <a:lnTo>
                    <a:pt x="3460" y="1122"/>
                  </a:lnTo>
                  <a:lnTo>
                    <a:pt x="3460" y="0"/>
                  </a:ln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1"/>
            <p:cNvSpPr/>
            <p:nvPr/>
          </p:nvSpPr>
          <p:spPr>
            <a:xfrm>
              <a:off x="1681215" y="2844690"/>
              <a:ext cx="148299" cy="194572"/>
            </a:xfrm>
            <a:custGeom>
              <a:rect b="b" l="l" r="r" t="t"/>
              <a:pathLst>
                <a:path extrusionOk="0" h="5029" w="3833">
                  <a:moveTo>
                    <a:pt x="3832" y="1596"/>
                  </a:moveTo>
                  <a:lnTo>
                    <a:pt x="3832" y="2765"/>
                  </a:lnTo>
                  <a:cubicBezTo>
                    <a:pt x="3743" y="2695"/>
                    <a:pt x="3626" y="2666"/>
                    <a:pt x="3515" y="2691"/>
                  </a:cubicBezTo>
                  <a:cubicBezTo>
                    <a:pt x="3415" y="2708"/>
                    <a:pt x="3343" y="2796"/>
                    <a:pt x="3344" y="2896"/>
                  </a:cubicBezTo>
                  <a:cubicBezTo>
                    <a:pt x="3343" y="3336"/>
                    <a:pt x="3272" y="3772"/>
                    <a:pt x="3133" y="4190"/>
                  </a:cubicBezTo>
                  <a:cubicBezTo>
                    <a:pt x="3059" y="4410"/>
                    <a:pt x="2900" y="4591"/>
                    <a:pt x="2692" y="4696"/>
                  </a:cubicBezTo>
                  <a:lnTo>
                    <a:pt x="2692" y="4858"/>
                  </a:lnTo>
                  <a:cubicBezTo>
                    <a:pt x="2692" y="4678"/>
                    <a:pt x="2546" y="4533"/>
                    <a:pt x="2365" y="4533"/>
                  </a:cubicBezTo>
                  <a:lnTo>
                    <a:pt x="1718" y="4533"/>
                  </a:lnTo>
                  <a:cubicBezTo>
                    <a:pt x="1718" y="4533"/>
                    <a:pt x="1394" y="4691"/>
                    <a:pt x="1399" y="4869"/>
                  </a:cubicBezTo>
                  <a:lnTo>
                    <a:pt x="1399" y="5028"/>
                  </a:lnTo>
                  <a:lnTo>
                    <a:pt x="0" y="5028"/>
                  </a:lnTo>
                  <a:lnTo>
                    <a:pt x="1308" y="2509"/>
                  </a:lnTo>
                  <a:lnTo>
                    <a:pt x="2564" y="91"/>
                  </a:lnTo>
                  <a:cubicBezTo>
                    <a:pt x="2590" y="39"/>
                    <a:pt x="2641" y="6"/>
                    <a:pt x="2699" y="3"/>
                  </a:cubicBezTo>
                  <a:cubicBezTo>
                    <a:pt x="2757" y="0"/>
                    <a:pt x="2811" y="29"/>
                    <a:pt x="2843" y="77"/>
                  </a:cubicBez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1"/>
            <p:cNvSpPr/>
            <p:nvPr/>
          </p:nvSpPr>
          <p:spPr>
            <a:xfrm>
              <a:off x="1716191" y="3020071"/>
              <a:ext cx="31919" cy="19190"/>
            </a:xfrm>
            <a:custGeom>
              <a:rect b="b" l="l" r="r" t="t"/>
              <a:pathLst>
                <a:path extrusionOk="0" h="496" w="825">
                  <a:moveTo>
                    <a:pt x="0" y="325"/>
                  </a:moveTo>
                  <a:lnTo>
                    <a:pt x="0" y="495"/>
                  </a:lnTo>
                  <a:lnTo>
                    <a:pt x="495" y="495"/>
                  </a:lnTo>
                  <a:lnTo>
                    <a:pt x="495" y="330"/>
                  </a:lnTo>
                  <a:cubicBezTo>
                    <a:pt x="495" y="149"/>
                    <a:pt x="642" y="0"/>
                    <a:pt x="825" y="0"/>
                  </a:cubicBezTo>
                  <a:lnTo>
                    <a:pt x="325" y="0"/>
                  </a:lnTo>
                  <a:cubicBezTo>
                    <a:pt x="145" y="0"/>
                    <a:pt x="0" y="146"/>
                    <a:pt x="0" y="325"/>
                  </a:cubicBezTo>
                  <a:close/>
                </a:path>
              </a:pathLst>
            </a:custGeom>
            <a:solidFill>
              <a:srgbClr val="A4C3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1"/>
            <p:cNvSpPr/>
            <p:nvPr/>
          </p:nvSpPr>
          <p:spPr>
            <a:xfrm>
              <a:off x="1774845" y="2844187"/>
              <a:ext cx="54669" cy="188807"/>
            </a:xfrm>
            <a:custGeom>
              <a:rect b="b" l="l" r="r" t="t"/>
              <a:pathLst>
                <a:path extrusionOk="0" h="4880" w="1413">
                  <a:moveTo>
                    <a:pt x="412" y="79"/>
                  </a:moveTo>
                  <a:cubicBezTo>
                    <a:pt x="381" y="30"/>
                    <a:pt x="325" y="1"/>
                    <a:pt x="266" y="4"/>
                  </a:cubicBezTo>
                  <a:cubicBezTo>
                    <a:pt x="208" y="6"/>
                    <a:pt x="155" y="41"/>
                    <a:pt x="129" y="92"/>
                  </a:cubicBezTo>
                  <a:lnTo>
                    <a:pt x="39" y="266"/>
                  </a:lnTo>
                  <a:lnTo>
                    <a:pt x="919" y="1622"/>
                  </a:lnTo>
                  <a:lnTo>
                    <a:pt x="919" y="2794"/>
                  </a:lnTo>
                  <a:cubicBezTo>
                    <a:pt x="829" y="2724"/>
                    <a:pt x="714" y="2696"/>
                    <a:pt x="602" y="2720"/>
                  </a:cubicBezTo>
                  <a:cubicBezTo>
                    <a:pt x="504" y="2738"/>
                    <a:pt x="432" y="2824"/>
                    <a:pt x="433" y="2925"/>
                  </a:cubicBezTo>
                  <a:cubicBezTo>
                    <a:pt x="432" y="3363"/>
                    <a:pt x="363" y="3798"/>
                    <a:pt x="224" y="4214"/>
                  </a:cubicBezTo>
                  <a:cubicBezTo>
                    <a:pt x="179" y="4345"/>
                    <a:pt x="102" y="4465"/>
                    <a:pt x="1" y="4561"/>
                  </a:cubicBezTo>
                  <a:cubicBezTo>
                    <a:pt x="156" y="4586"/>
                    <a:pt x="271" y="4721"/>
                    <a:pt x="272" y="4879"/>
                  </a:cubicBezTo>
                  <a:lnTo>
                    <a:pt x="272" y="4726"/>
                  </a:lnTo>
                  <a:cubicBezTo>
                    <a:pt x="481" y="4621"/>
                    <a:pt x="639" y="4438"/>
                    <a:pt x="714" y="4217"/>
                  </a:cubicBezTo>
                  <a:cubicBezTo>
                    <a:pt x="852" y="3798"/>
                    <a:pt x="923" y="3360"/>
                    <a:pt x="924" y="2918"/>
                  </a:cubicBezTo>
                  <a:cubicBezTo>
                    <a:pt x="923" y="2817"/>
                    <a:pt x="995" y="2730"/>
                    <a:pt x="1095" y="2711"/>
                  </a:cubicBezTo>
                  <a:cubicBezTo>
                    <a:pt x="1206" y="2688"/>
                    <a:pt x="1323" y="2715"/>
                    <a:pt x="1412" y="2787"/>
                  </a:cubicBezTo>
                  <a:lnTo>
                    <a:pt x="1412" y="1622"/>
                  </a:ln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1"/>
            <p:cNvSpPr/>
            <p:nvPr/>
          </p:nvSpPr>
          <p:spPr>
            <a:xfrm>
              <a:off x="1621942" y="2894716"/>
              <a:ext cx="109880" cy="144585"/>
            </a:xfrm>
            <a:custGeom>
              <a:rect b="b" l="l" r="r" t="t"/>
              <a:pathLst>
                <a:path extrusionOk="0" h="3737" w="2840">
                  <a:moveTo>
                    <a:pt x="2840" y="1212"/>
                  </a:moveTo>
                  <a:lnTo>
                    <a:pt x="1532" y="3735"/>
                  </a:lnTo>
                  <a:lnTo>
                    <a:pt x="330" y="3735"/>
                  </a:lnTo>
                  <a:cubicBezTo>
                    <a:pt x="208" y="3736"/>
                    <a:pt x="90" y="3689"/>
                    <a:pt x="0" y="3605"/>
                  </a:cubicBezTo>
                  <a:lnTo>
                    <a:pt x="1824" y="91"/>
                  </a:lnTo>
                  <a:cubicBezTo>
                    <a:pt x="1851" y="40"/>
                    <a:pt x="1903" y="6"/>
                    <a:pt x="1961" y="3"/>
                  </a:cubicBezTo>
                  <a:cubicBezTo>
                    <a:pt x="2019" y="1"/>
                    <a:pt x="2074" y="29"/>
                    <a:pt x="2105" y="78"/>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1"/>
            <p:cNvSpPr/>
            <p:nvPr/>
          </p:nvSpPr>
          <p:spPr>
            <a:xfrm>
              <a:off x="1647245" y="2807083"/>
              <a:ext cx="37684" cy="37723"/>
            </a:xfrm>
            <a:custGeom>
              <a:rect b="b" l="l" r="r" t="t"/>
              <a:pathLst>
                <a:path extrusionOk="0" h="975" w="974">
                  <a:moveTo>
                    <a:pt x="974" y="488"/>
                  </a:moveTo>
                  <a:cubicBezTo>
                    <a:pt x="974" y="757"/>
                    <a:pt x="757" y="974"/>
                    <a:pt x="488" y="974"/>
                  </a:cubicBezTo>
                  <a:cubicBezTo>
                    <a:pt x="219" y="974"/>
                    <a:pt x="0" y="757"/>
                    <a:pt x="0" y="488"/>
                  </a:cubicBezTo>
                  <a:cubicBezTo>
                    <a:pt x="0" y="219"/>
                    <a:pt x="219" y="1"/>
                    <a:pt x="488" y="1"/>
                  </a:cubicBezTo>
                  <a:cubicBezTo>
                    <a:pt x="757" y="1"/>
                    <a:pt x="974" y="219"/>
                    <a:pt x="974" y="488"/>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1"/>
            <p:cNvSpPr/>
            <p:nvPr/>
          </p:nvSpPr>
          <p:spPr>
            <a:xfrm>
              <a:off x="1785330" y="2948495"/>
              <a:ext cx="119629" cy="153290"/>
            </a:xfrm>
            <a:custGeom>
              <a:rect b="b" l="l" r="r" t="t"/>
              <a:pathLst>
                <a:path extrusionOk="0" h="3962" w="3092">
                  <a:moveTo>
                    <a:pt x="3091" y="2345"/>
                  </a:moveTo>
                  <a:cubicBezTo>
                    <a:pt x="3090" y="2522"/>
                    <a:pt x="2945" y="2666"/>
                    <a:pt x="2766" y="2668"/>
                  </a:cubicBezTo>
                  <a:lnTo>
                    <a:pt x="2598" y="2668"/>
                  </a:lnTo>
                  <a:cubicBezTo>
                    <a:pt x="2776" y="2668"/>
                    <a:pt x="2921" y="2812"/>
                    <a:pt x="2921" y="2991"/>
                  </a:cubicBezTo>
                  <a:cubicBezTo>
                    <a:pt x="2919" y="3169"/>
                    <a:pt x="2775" y="3313"/>
                    <a:pt x="2598" y="3314"/>
                  </a:cubicBezTo>
                  <a:lnTo>
                    <a:pt x="2425" y="3314"/>
                  </a:lnTo>
                  <a:cubicBezTo>
                    <a:pt x="2603" y="3314"/>
                    <a:pt x="2748" y="3459"/>
                    <a:pt x="2748" y="3638"/>
                  </a:cubicBezTo>
                  <a:cubicBezTo>
                    <a:pt x="2747" y="3815"/>
                    <a:pt x="2603" y="3959"/>
                    <a:pt x="2425" y="3961"/>
                  </a:cubicBezTo>
                  <a:lnTo>
                    <a:pt x="488" y="3961"/>
                  </a:lnTo>
                  <a:cubicBezTo>
                    <a:pt x="218" y="3961"/>
                    <a:pt x="1" y="3743"/>
                    <a:pt x="1" y="3474"/>
                  </a:cubicBezTo>
                  <a:lnTo>
                    <a:pt x="1" y="2022"/>
                  </a:lnTo>
                  <a:cubicBezTo>
                    <a:pt x="209" y="1918"/>
                    <a:pt x="367" y="1737"/>
                    <a:pt x="442" y="1518"/>
                  </a:cubicBezTo>
                  <a:cubicBezTo>
                    <a:pt x="580" y="1102"/>
                    <a:pt x="651" y="667"/>
                    <a:pt x="652" y="229"/>
                  </a:cubicBezTo>
                  <a:cubicBezTo>
                    <a:pt x="651" y="129"/>
                    <a:pt x="723" y="42"/>
                    <a:pt x="822" y="24"/>
                  </a:cubicBezTo>
                  <a:cubicBezTo>
                    <a:pt x="934" y="0"/>
                    <a:pt x="1050" y="28"/>
                    <a:pt x="1139" y="99"/>
                  </a:cubicBezTo>
                  <a:cubicBezTo>
                    <a:pt x="1223" y="163"/>
                    <a:pt x="1290" y="247"/>
                    <a:pt x="1334" y="343"/>
                  </a:cubicBezTo>
                  <a:cubicBezTo>
                    <a:pt x="1422" y="519"/>
                    <a:pt x="1468" y="714"/>
                    <a:pt x="1464" y="912"/>
                  </a:cubicBezTo>
                  <a:lnTo>
                    <a:pt x="1464" y="1375"/>
                  </a:lnTo>
                  <a:lnTo>
                    <a:pt x="2766" y="1375"/>
                  </a:lnTo>
                  <a:cubicBezTo>
                    <a:pt x="2945" y="1375"/>
                    <a:pt x="3091" y="1520"/>
                    <a:pt x="3091" y="1698"/>
                  </a:cubicBezTo>
                  <a:cubicBezTo>
                    <a:pt x="3090" y="1877"/>
                    <a:pt x="2945" y="2021"/>
                    <a:pt x="2766" y="2022"/>
                  </a:cubicBezTo>
                  <a:cubicBezTo>
                    <a:pt x="2853" y="2022"/>
                    <a:pt x="2935" y="2055"/>
                    <a:pt x="2997" y="2116"/>
                  </a:cubicBezTo>
                  <a:cubicBezTo>
                    <a:pt x="3057" y="2177"/>
                    <a:pt x="3091" y="2259"/>
                    <a:pt x="3091" y="234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1"/>
            <p:cNvSpPr/>
            <p:nvPr/>
          </p:nvSpPr>
          <p:spPr>
            <a:xfrm>
              <a:off x="1811329" y="2948263"/>
              <a:ext cx="30797" cy="53470"/>
            </a:xfrm>
            <a:custGeom>
              <a:rect b="b" l="l" r="r" t="t"/>
              <a:pathLst>
                <a:path extrusionOk="0" h="1382" w="796">
                  <a:moveTo>
                    <a:pt x="167" y="344"/>
                  </a:moveTo>
                  <a:cubicBezTo>
                    <a:pt x="256" y="522"/>
                    <a:pt x="301" y="718"/>
                    <a:pt x="298" y="916"/>
                  </a:cubicBezTo>
                  <a:lnTo>
                    <a:pt x="298" y="1382"/>
                  </a:lnTo>
                  <a:lnTo>
                    <a:pt x="792" y="1382"/>
                  </a:lnTo>
                  <a:lnTo>
                    <a:pt x="792" y="916"/>
                  </a:lnTo>
                  <a:cubicBezTo>
                    <a:pt x="796" y="718"/>
                    <a:pt x="750" y="522"/>
                    <a:pt x="661" y="344"/>
                  </a:cubicBezTo>
                  <a:cubicBezTo>
                    <a:pt x="615" y="249"/>
                    <a:pt x="548" y="165"/>
                    <a:pt x="463" y="100"/>
                  </a:cubicBezTo>
                  <a:cubicBezTo>
                    <a:pt x="372" y="29"/>
                    <a:pt x="255" y="1"/>
                    <a:pt x="141" y="25"/>
                  </a:cubicBezTo>
                  <a:cubicBezTo>
                    <a:pt x="82" y="37"/>
                    <a:pt x="30" y="73"/>
                    <a:pt x="1" y="127"/>
                  </a:cubicBezTo>
                  <a:cubicBezTo>
                    <a:pt x="70" y="188"/>
                    <a:pt x="126" y="262"/>
                    <a:pt x="167" y="344"/>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1"/>
            <p:cNvSpPr/>
            <p:nvPr/>
          </p:nvSpPr>
          <p:spPr>
            <a:xfrm>
              <a:off x="1860737" y="3001694"/>
              <a:ext cx="43836" cy="100091"/>
            </a:xfrm>
            <a:custGeom>
              <a:rect b="b" l="l" r="r" t="t"/>
              <a:pathLst>
                <a:path extrusionOk="0" h="2587" w="1133">
                  <a:moveTo>
                    <a:pt x="809" y="647"/>
                  </a:moveTo>
                  <a:cubicBezTo>
                    <a:pt x="988" y="646"/>
                    <a:pt x="1132" y="502"/>
                    <a:pt x="1133" y="323"/>
                  </a:cubicBezTo>
                  <a:cubicBezTo>
                    <a:pt x="1133" y="145"/>
                    <a:pt x="988" y="1"/>
                    <a:pt x="809" y="1"/>
                  </a:cubicBezTo>
                  <a:lnTo>
                    <a:pt x="325" y="1"/>
                  </a:lnTo>
                  <a:cubicBezTo>
                    <a:pt x="504" y="1"/>
                    <a:pt x="647" y="145"/>
                    <a:pt x="647" y="323"/>
                  </a:cubicBezTo>
                  <a:cubicBezTo>
                    <a:pt x="646" y="502"/>
                    <a:pt x="503" y="646"/>
                    <a:pt x="325" y="647"/>
                  </a:cubicBezTo>
                  <a:cubicBezTo>
                    <a:pt x="504" y="647"/>
                    <a:pt x="647" y="792"/>
                    <a:pt x="647" y="970"/>
                  </a:cubicBezTo>
                  <a:cubicBezTo>
                    <a:pt x="646" y="1147"/>
                    <a:pt x="503" y="1291"/>
                    <a:pt x="325" y="1293"/>
                  </a:cubicBezTo>
                  <a:lnTo>
                    <a:pt x="161" y="1293"/>
                  </a:lnTo>
                  <a:cubicBezTo>
                    <a:pt x="340" y="1293"/>
                    <a:pt x="485" y="1437"/>
                    <a:pt x="485" y="1616"/>
                  </a:cubicBezTo>
                  <a:cubicBezTo>
                    <a:pt x="484" y="1794"/>
                    <a:pt x="340" y="1938"/>
                    <a:pt x="161" y="1939"/>
                  </a:cubicBezTo>
                  <a:lnTo>
                    <a:pt x="1" y="1939"/>
                  </a:lnTo>
                  <a:cubicBezTo>
                    <a:pt x="179" y="1939"/>
                    <a:pt x="323" y="2084"/>
                    <a:pt x="323" y="2263"/>
                  </a:cubicBezTo>
                  <a:cubicBezTo>
                    <a:pt x="322" y="2440"/>
                    <a:pt x="178" y="2584"/>
                    <a:pt x="1" y="2586"/>
                  </a:cubicBezTo>
                  <a:lnTo>
                    <a:pt x="485" y="2586"/>
                  </a:lnTo>
                  <a:cubicBezTo>
                    <a:pt x="663" y="2584"/>
                    <a:pt x="807" y="2440"/>
                    <a:pt x="808" y="2263"/>
                  </a:cubicBezTo>
                  <a:cubicBezTo>
                    <a:pt x="808" y="2084"/>
                    <a:pt x="663" y="1939"/>
                    <a:pt x="485" y="1939"/>
                  </a:cubicBezTo>
                  <a:lnTo>
                    <a:pt x="649" y="1939"/>
                  </a:lnTo>
                  <a:cubicBezTo>
                    <a:pt x="826" y="1938"/>
                    <a:pt x="970" y="1794"/>
                    <a:pt x="972" y="1616"/>
                  </a:cubicBezTo>
                  <a:cubicBezTo>
                    <a:pt x="972" y="1437"/>
                    <a:pt x="827" y="1293"/>
                    <a:pt x="649" y="1293"/>
                  </a:cubicBezTo>
                  <a:lnTo>
                    <a:pt x="809" y="1293"/>
                  </a:lnTo>
                  <a:cubicBezTo>
                    <a:pt x="988" y="1291"/>
                    <a:pt x="1132" y="1147"/>
                    <a:pt x="1133" y="970"/>
                  </a:cubicBezTo>
                  <a:cubicBezTo>
                    <a:pt x="1133" y="792"/>
                    <a:pt x="988" y="647"/>
                    <a:pt x="809" y="647"/>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1"/>
            <p:cNvSpPr/>
            <p:nvPr/>
          </p:nvSpPr>
          <p:spPr>
            <a:xfrm>
              <a:off x="1735342" y="3020807"/>
              <a:ext cx="50026" cy="81675"/>
            </a:xfrm>
            <a:custGeom>
              <a:rect b="b" l="l" r="r" t="t"/>
              <a:pathLst>
                <a:path extrusionOk="0" h="2111" w="1293">
                  <a:moveTo>
                    <a:pt x="968" y="0"/>
                  </a:moveTo>
                  <a:cubicBezTo>
                    <a:pt x="1148" y="0"/>
                    <a:pt x="1293" y="146"/>
                    <a:pt x="1293" y="325"/>
                  </a:cubicBezTo>
                  <a:lnTo>
                    <a:pt x="1293" y="1787"/>
                  </a:lnTo>
                  <a:cubicBezTo>
                    <a:pt x="1293" y="1965"/>
                    <a:pt x="1148" y="2110"/>
                    <a:pt x="969" y="2111"/>
                  </a:cubicBezTo>
                  <a:lnTo>
                    <a:pt x="323" y="2111"/>
                  </a:lnTo>
                  <a:cubicBezTo>
                    <a:pt x="145" y="2110"/>
                    <a:pt x="0" y="1965"/>
                    <a:pt x="0" y="1787"/>
                  </a:cubicBezTo>
                  <a:lnTo>
                    <a:pt x="0" y="325"/>
                  </a:lnTo>
                  <a:cubicBezTo>
                    <a:pt x="0" y="146"/>
                    <a:pt x="145" y="0"/>
                    <a:pt x="325" y="0"/>
                  </a:cubicBez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1"/>
            <p:cNvSpPr/>
            <p:nvPr/>
          </p:nvSpPr>
          <p:spPr>
            <a:xfrm>
              <a:off x="1753449" y="3020807"/>
              <a:ext cx="31919" cy="81675"/>
            </a:xfrm>
            <a:custGeom>
              <a:rect b="b" l="l" r="r" t="t"/>
              <a:pathLst>
                <a:path extrusionOk="0" h="2111" w="825">
                  <a:moveTo>
                    <a:pt x="825" y="325"/>
                  </a:moveTo>
                  <a:cubicBezTo>
                    <a:pt x="825" y="146"/>
                    <a:pt x="680" y="0"/>
                    <a:pt x="500" y="0"/>
                  </a:cubicBezTo>
                  <a:lnTo>
                    <a:pt x="0" y="0"/>
                  </a:lnTo>
                  <a:cubicBezTo>
                    <a:pt x="183" y="0"/>
                    <a:pt x="330" y="146"/>
                    <a:pt x="330" y="325"/>
                  </a:cubicBezTo>
                  <a:lnTo>
                    <a:pt x="330" y="1787"/>
                  </a:lnTo>
                  <a:cubicBezTo>
                    <a:pt x="330" y="1965"/>
                    <a:pt x="183" y="2110"/>
                    <a:pt x="0" y="2111"/>
                  </a:cubicBezTo>
                  <a:lnTo>
                    <a:pt x="495" y="2111"/>
                  </a:lnTo>
                  <a:cubicBezTo>
                    <a:pt x="677" y="2111"/>
                    <a:pt x="825" y="1965"/>
                    <a:pt x="825" y="1787"/>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1"/>
            <p:cNvSpPr/>
            <p:nvPr/>
          </p:nvSpPr>
          <p:spPr>
            <a:xfrm>
              <a:off x="1539919" y="2840008"/>
              <a:ext cx="82255" cy="271488"/>
            </a:xfrm>
            <a:custGeom>
              <a:rect b="b" l="l" r="r" t="t"/>
              <a:pathLst>
                <a:path extrusionOk="0" h="7017" w="2126">
                  <a:moveTo>
                    <a:pt x="1964" y="1"/>
                  </a:moveTo>
                  <a:lnTo>
                    <a:pt x="392" y="373"/>
                  </a:lnTo>
                  <a:cubicBezTo>
                    <a:pt x="266" y="404"/>
                    <a:pt x="157" y="481"/>
                    <a:pt x="89" y="592"/>
                  </a:cubicBezTo>
                  <a:cubicBezTo>
                    <a:pt x="21" y="702"/>
                    <a:pt x="0" y="834"/>
                    <a:pt x="30" y="959"/>
                  </a:cubicBezTo>
                  <a:lnTo>
                    <a:pt x="1378" y="6642"/>
                  </a:lnTo>
                  <a:cubicBezTo>
                    <a:pt x="1420" y="6810"/>
                    <a:pt x="1547" y="6945"/>
                    <a:pt x="1712" y="6995"/>
                  </a:cubicBezTo>
                  <a:lnTo>
                    <a:pt x="1720" y="6997"/>
                  </a:lnTo>
                  <a:cubicBezTo>
                    <a:pt x="1743" y="7003"/>
                    <a:pt x="1766" y="7009"/>
                    <a:pt x="1790" y="7012"/>
                  </a:cubicBezTo>
                  <a:cubicBezTo>
                    <a:pt x="1800" y="7014"/>
                    <a:pt x="1811" y="7013"/>
                    <a:pt x="1821" y="7014"/>
                  </a:cubicBezTo>
                  <a:cubicBezTo>
                    <a:pt x="1839" y="7016"/>
                    <a:pt x="1857" y="7016"/>
                    <a:pt x="1874" y="7016"/>
                  </a:cubicBezTo>
                  <a:cubicBezTo>
                    <a:pt x="1904" y="7015"/>
                    <a:pt x="1934" y="7011"/>
                    <a:pt x="1964" y="7005"/>
                  </a:cubicBezTo>
                  <a:lnTo>
                    <a:pt x="2126" y="6966"/>
                  </a:lnTo>
                  <a:cubicBezTo>
                    <a:pt x="1994" y="6903"/>
                    <a:pt x="1899" y="6784"/>
                    <a:pt x="1864" y="6642"/>
                  </a:cubicBezTo>
                  <a:lnTo>
                    <a:pt x="517" y="959"/>
                  </a:lnTo>
                  <a:cubicBezTo>
                    <a:pt x="486" y="834"/>
                    <a:pt x="508" y="702"/>
                    <a:pt x="576" y="592"/>
                  </a:cubicBezTo>
                  <a:cubicBezTo>
                    <a:pt x="644" y="481"/>
                    <a:pt x="752" y="404"/>
                    <a:pt x="878" y="373"/>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1"/>
            <p:cNvSpPr/>
            <p:nvPr/>
          </p:nvSpPr>
          <p:spPr>
            <a:xfrm>
              <a:off x="1534967" y="2875680"/>
              <a:ext cx="23833" cy="51767"/>
            </a:xfrm>
            <a:custGeom>
              <a:rect b="b" l="l" r="r" t="t"/>
              <a:pathLst>
                <a:path extrusionOk="0" h="1338" w="616">
                  <a:moveTo>
                    <a:pt x="0" y="75"/>
                  </a:moveTo>
                  <a:lnTo>
                    <a:pt x="316" y="0"/>
                  </a:lnTo>
                  <a:lnTo>
                    <a:pt x="615" y="1263"/>
                  </a:lnTo>
                  <a:lnTo>
                    <a:pt x="300" y="1337"/>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1"/>
            <p:cNvSpPr/>
            <p:nvPr/>
          </p:nvSpPr>
          <p:spPr>
            <a:xfrm>
              <a:off x="1539803" y="2895025"/>
              <a:ext cx="15012" cy="12574"/>
            </a:xfrm>
            <a:custGeom>
              <a:rect b="b" l="l" r="r" t="t"/>
              <a:pathLst>
                <a:path extrusionOk="0" h="325" w="388">
                  <a:moveTo>
                    <a:pt x="185" y="325"/>
                  </a:moveTo>
                  <a:cubicBezTo>
                    <a:pt x="127" y="325"/>
                    <a:pt x="74" y="294"/>
                    <a:pt x="44" y="245"/>
                  </a:cubicBezTo>
                  <a:cubicBezTo>
                    <a:pt x="0" y="168"/>
                    <a:pt x="23" y="64"/>
                    <a:pt x="113" y="16"/>
                  </a:cubicBezTo>
                  <a:cubicBezTo>
                    <a:pt x="132" y="6"/>
                    <a:pt x="154" y="0"/>
                    <a:pt x="176" y="0"/>
                  </a:cubicBezTo>
                  <a:lnTo>
                    <a:pt x="194" y="0"/>
                  </a:lnTo>
                  <a:cubicBezTo>
                    <a:pt x="251" y="0"/>
                    <a:pt x="303" y="32"/>
                    <a:pt x="329" y="83"/>
                  </a:cubicBezTo>
                  <a:cubicBezTo>
                    <a:pt x="388" y="205"/>
                    <a:pt x="300" y="325"/>
                    <a:pt x="185" y="325"/>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81"/>
            <p:cNvSpPr/>
            <p:nvPr/>
          </p:nvSpPr>
          <p:spPr>
            <a:xfrm>
              <a:off x="1640977" y="2800854"/>
              <a:ext cx="50258" cy="50258"/>
            </a:xfrm>
            <a:custGeom>
              <a:rect b="b" l="l" r="r" t="t"/>
              <a:pathLst>
                <a:path extrusionOk="0" h="1299" w="1299">
                  <a:moveTo>
                    <a:pt x="650" y="325"/>
                  </a:moveTo>
                  <a:cubicBezTo>
                    <a:pt x="828" y="325"/>
                    <a:pt x="974" y="470"/>
                    <a:pt x="974" y="649"/>
                  </a:cubicBezTo>
                  <a:cubicBezTo>
                    <a:pt x="974" y="829"/>
                    <a:pt x="828" y="974"/>
                    <a:pt x="650" y="974"/>
                  </a:cubicBezTo>
                  <a:cubicBezTo>
                    <a:pt x="470" y="974"/>
                    <a:pt x="325" y="829"/>
                    <a:pt x="325" y="649"/>
                  </a:cubicBezTo>
                  <a:cubicBezTo>
                    <a:pt x="325" y="470"/>
                    <a:pt x="470" y="325"/>
                    <a:pt x="650" y="325"/>
                  </a:cubicBezTo>
                  <a:close/>
                  <a:moveTo>
                    <a:pt x="650" y="0"/>
                  </a:moveTo>
                  <a:cubicBezTo>
                    <a:pt x="291" y="0"/>
                    <a:pt x="1" y="291"/>
                    <a:pt x="1" y="649"/>
                  </a:cubicBezTo>
                  <a:cubicBezTo>
                    <a:pt x="1" y="1007"/>
                    <a:pt x="291" y="1298"/>
                    <a:pt x="650" y="1298"/>
                  </a:cubicBezTo>
                  <a:cubicBezTo>
                    <a:pt x="1008" y="1298"/>
                    <a:pt x="1299" y="1007"/>
                    <a:pt x="1299" y="649"/>
                  </a:cubicBezTo>
                  <a:cubicBezTo>
                    <a:pt x="1299" y="291"/>
                    <a:pt x="1008" y="0"/>
                    <a:pt x="650" y="0"/>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1"/>
            <p:cNvSpPr/>
            <p:nvPr/>
          </p:nvSpPr>
          <p:spPr>
            <a:xfrm>
              <a:off x="1531794" y="2769979"/>
              <a:ext cx="380864" cy="347746"/>
            </a:xfrm>
            <a:custGeom>
              <a:rect b="b" l="l" r="r" t="t"/>
              <a:pathLst>
                <a:path extrusionOk="0" h="8988" w="9844">
                  <a:moveTo>
                    <a:pt x="7198" y="305"/>
                  </a:moveTo>
                  <a:cubicBezTo>
                    <a:pt x="7378" y="305"/>
                    <a:pt x="7523" y="450"/>
                    <a:pt x="7523" y="629"/>
                  </a:cubicBezTo>
                  <a:lnTo>
                    <a:pt x="7523" y="2971"/>
                  </a:lnTo>
                  <a:lnTo>
                    <a:pt x="6838" y="1913"/>
                  </a:lnTo>
                  <a:cubicBezTo>
                    <a:pt x="6778" y="1820"/>
                    <a:pt x="6674" y="1765"/>
                    <a:pt x="6564" y="1765"/>
                  </a:cubicBezTo>
                  <a:cubicBezTo>
                    <a:pt x="6559" y="1765"/>
                    <a:pt x="6554" y="1765"/>
                    <a:pt x="6549" y="1765"/>
                  </a:cubicBezTo>
                  <a:cubicBezTo>
                    <a:pt x="6435" y="1771"/>
                    <a:pt x="6331" y="1837"/>
                    <a:pt x="6278" y="1940"/>
                  </a:cubicBezTo>
                  <a:lnTo>
                    <a:pt x="5151" y="4112"/>
                  </a:lnTo>
                  <a:lnTo>
                    <a:pt x="4567" y="3210"/>
                  </a:lnTo>
                  <a:cubicBezTo>
                    <a:pt x="4508" y="3119"/>
                    <a:pt x="4406" y="3063"/>
                    <a:pt x="4297" y="3063"/>
                  </a:cubicBezTo>
                  <a:cubicBezTo>
                    <a:pt x="4291" y="3063"/>
                    <a:pt x="4285" y="3063"/>
                    <a:pt x="4279" y="3063"/>
                  </a:cubicBezTo>
                  <a:cubicBezTo>
                    <a:pt x="4164" y="3068"/>
                    <a:pt x="4060" y="3135"/>
                    <a:pt x="4007" y="3238"/>
                  </a:cubicBezTo>
                  <a:lnTo>
                    <a:pt x="2332" y="6464"/>
                  </a:lnTo>
                  <a:lnTo>
                    <a:pt x="2332" y="629"/>
                  </a:lnTo>
                  <a:cubicBezTo>
                    <a:pt x="2333" y="450"/>
                    <a:pt x="2478" y="305"/>
                    <a:pt x="2657" y="305"/>
                  </a:cubicBezTo>
                  <a:close/>
                  <a:moveTo>
                    <a:pt x="4299" y="3400"/>
                  </a:moveTo>
                  <a:lnTo>
                    <a:pt x="4984" y="4456"/>
                  </a:lnTo>
                  <a:lnTo>
                    <a:pt x="3764" y="6807"/>
                  </a:lnTo>
                  <a:lnTo>
                    <a:pt x="2660" y="6807"/>
                  </a:lnTo>
                  <a:cubicBezTo>
                    <a:pt x="2620" y="6807"/>
                    <a:pt x="2580" y="6798"/>
                    <a:pt x="2542" y="6784"/>
                  </a:cubicBezTo>
                  <a:lnTo>
                    <a:pt x="4299" y="3400"/>
                  </a:lnTo>
                  <a:close/>
                  <a:moveTo>
                    <a:pt x="6570" y="2096"/>
                  </a:moveTo>
                  <a:lnTo>
                    <a:pt x="7523" y="3575"/>
                  </a:lnTo>
                  <a:lnTo>
                    <a:pt x="7523" y="4469"/>
                  </a:lnTo>
                  <a:cubicBezTo>
                    <a:pt x="7499" y="4466"/>
                    <a:pt x="7475" y="4464"/>
                    <a:pt x="7450" y="4464"/>
                  </a:cubicBezTo>
                  <a:cubicBezTo>
                    <a:pt x="7415" y="4464"/>
                    <a:pt x="7379" y="4467"/>
                    <a:pt x="7343" y="4473"/>
                  </a:cubicBezTo>
                  <a:cubicBezTo>
                    <a:pt x="7167" y="4506"/>
                    <a:pt x="7040" y="4660"/>
                    <a:pt x="7041" y="4840"/>
                  </a:cubicBezTo>
                  <a:cubicBezTo>
                    <a:pt x="7041" y="5262"/>
                    <a:pt x="6973" y="5681"/>
                    <a:pt x="6839" y="6081"/>
                  </a:cubicBezTo>
                  <a:cubicBezTo>
                    <a:pt x="6789" y="6230"/>
                    <a:pt x="6690" y="6358"/>
                    <a:pt x="6559" y="6444"/>
                  </a:cubicBezTo>
                  <a:cubicBezTo>
                    <a:pt x="6470" y="6362"/>
                    <a:pt x="6352" y="6314"/>
                    <a:pt x="6229" y="6312"/>
                  </a:cubicBezTo>
                  <a:lnTo>
                    <a:pt x="5580" y="6312"/>
                  </a:lnTo>
                  <a:cubicBezTo>
                    <a:pt x="5311" y="6314"/>
                    <a:pt x="5094" y="6533"/>
                    <a:pt x="5094" y="6807"/>
                  </a:cubicBezTo>
                  <a:lnTo>
                    <a:pt x="4129" y="6807"/>
                  </a:lnTo>
                  <a:lnTo>
                    <a:pt x="6570" y="2096"/>
                  </a:lnTo>
                  <a:close/>
                  <a:moveTo>
                    <a:pt x="6220" y="6636"/>
                  </a:moveTo>
                  <a:cubicBezTo>
                    <a:pt x="6310" y="6636"/>
                    <a:pt x="6383" y="6708"/>
                    <a:pt x="6383" y="6798"/>
                  </a:cubicBezTo>
                  <a:lnTo>
                    <a:pt x="6383" y="8261"/>
                  </a:lnTo>
                  <a:cubicBezTo>
                    <a:pt x="6383" y="8350"/>
                    <a:pt x="6310" y="8423"/>
                    <a:pt x="6220" y="8423"/>
                  </a:cubicBezTo>
                  <a:lnTo>
                    <a:pt x="5575" y="8423"/>
                  </a:lnTo>
                  <a:cubicBezTo>
                    <a:pt x="5486" y="8423"/>
                    <a:pt x="5413" y="8350"/>
                    <a:pt x="5413" y="8261"/>
                  </a:cubicBezTo>
                  <a:lnTo>
                    <a:pt x="5413" y="6798"/>
                  </a:lnTo>
                  <a:cubicBezTo>
                    <a:pt x="5413" y="6708"/>
                    <a:pt x="5486" y="6636"/>
                    <a:pt x="5575" y="6636"/>
                  </a:cubicBezTo>
                  <a:close/>
                  <a:moveTo>
                    <a:pt x="7447" y="4801"/>
                  </a:moveTo>
                  <a:cubicBezTo>
                    <a:pt x="7518" y="4801"/>
                    <a:pt x="7627" y="4834"/>
                    <a:pt x="7734" y="5039"/>
                  </a:cubicBezTo>
                  <a:cubicBezTo>
                    <a:pt x="7811" y="5194"/>
                    <a:pt x="7848" y="5364"/>
                    <a:pt x="7846" y="5536"/>
                  </a:cubicBezTo>
                  <a:lnTo>
                    <a:pt x="7846" y="5998"/>
                  </a:lnTo>
                  <a:cubicBezTo>
                    <a:pt x="7846" y="6087"/>
                    <a:pt x="7919" y="6161"/>
                    <a:pt x="8009" y="6161"/>
                  </a:cubicBezTo>
                  <a:lnTo>
                    <a:pt x="9309" y="6161"/>
                  </a:lnTo>
                  <a:cubicBezTo>
                    <a:pt x="9390" y="6161"/>
                    <a:pt x="9462" y="6218"/>
                    <a:pt x="9474" y="6299"/>
                  </a:cubicBezTo>
                  <a:cubicBezTo>
                    <a:pt x="9489" y="6398"/>
                    <a:pt x="9411" y="6483"/>
                    <a:pt x="9313" y="6483"/>
                  </a:cubicBezTo>
                  <a:lnTo>
                    <a:pt x="8831" y="6483"/>
                  </a:lnTo>
                  <a:cubicBezTo>
                    <a:pt x="8744" y="6483"/>
                    <a:pt x="8669" y="6549"/>
                    <a:pt x="8663" y="6636"/>
                  </a:cubicBezTo>
                  <a:cubicBezTo>
                    <a:pt x="8658" y="6729"/>
                    <a:pt x="8732" y="6807"/>
                    <a:pt x="8825" y="6807"/>
                  </a:cubicBezTo>
                  <a:lnTo>
                    <a:pt x="9306" y="6807"/>
                  </a:lnTo>
                  <a:cubicBezTo>
                    <a:pt x="9392" y="6807"/>
                    <a:pt x="9468" y="6872"/>
                    <a:pt x="9473" y="6959"/>
                  </a:cubicBezTo>
                  <a:cubicBezTo>
                    <a:pt x="9479" y="7052"/>
                    <a:pt x="9405" y="7130"/>
                    <a:pt x="9312" y="7130"/>
                  </a:cubicBezTo>
                  <a:lnTo>
                    <a:pt x="8831" y="7130"/>
                  </a:lnTo>
                  <a:cubicBezTo>
                    <a:pt x="8744" y="7130"/>
                    <a:pt x="8669" y="7195"/>
                    <a:pt x="8663" y="7281"/>
                  </a:cubicBezTo>
                  <a:cubicBezTo>
                    <a:pt x="8658" y="7376"/>
                    <a:pt x="8732" y="7454"/>
                    <a:pt x="8825" y="7454"/>
                  </a:cubicBezTo>
                  <a:lnTo>
                    <a:pt x="9143" y="7454"/>
                  </a:lnTo>
                  <a:cubicBezTo>
                    <a:pt x="9230" y="7454"/>
                    <a:pt x="9306" y="7519"/>
                    <a:pt x="9311" y="7605"/>
                  </a:cubicBezTo>
                  <a:cubicBezTo>
                    <a:pt x="9316" y="7699"/>
                    <a:pt x="9243" y="7777"/>
                    <a:pt x="9149" y="7777"/>
                  </a:cubicBezTo>
                  <a:lnTo>
                    <a:pt x="8831" y="7777"/>
                  </a:lnTo>
                  <a:cubicBezTo>
                    <a:pt x="8744" y="7777"/>
                    <a:pt x="8669" y="7842"/>
                    <a:pt x="8663" y="7928"/>
                  </a:cubicBezTo>
                  <a:cubicBezTo>
                    <a:pt x="8658" y="8023"/>
                    <a:pt x="8732" y="8100"/>
                    <a:pt x="8825" y="8100"/>
                  </a:cubicBezTo>
                  <a:lnTo>
                    <a:pt x="8961" y="8100"/>
                  </a:lnTo>
                  <a:cubicBezTo>
                    <a:pt x="9049" y="8100"/>
                    <a:pt x="9124" y="8166"/>
                    <a:pt x="9130" y="8252"/>
                  </a:cubicBezTo>
                  <a:cubicBezTo>
                    <a:pt x="9136" y="8345"/>
                    <a:pt x="9061" y="8423"/>
                    <a:pt x="8968" y="8423"/>
                  </a:cubicBezTo>
                  <a:lnTo>
                    <a:pt x="7030" y="8423"/>
                  </a:lnTo>
                  <a:cubicBezTo>
                    <a:pt x="6851" y="8423"/>
                    <a:pt x="6706" y="8278"/>
                    <a:pt x="6706" y="8098"/>
                  </a:cubicBezTo>
                  <a:lnTo>
                    <a:pt x="6706" y="6740"/>
                  </a:lnTo>
                  <a:cubicBezTo>
                    <a:pt x="6910" y="6613"/>
                    <a:pt x="7063" y="6419"/>
                    <a:pt x="7139" y="6191"/>
                  </a:cubicBezTo>
                  <a:cubicBezTo>
                    <a:pt x="7283" y="5760"/>
                    <a:pt x="7358" y="5308"/>
                    <a:pt x="7358" y="4854"/>
                  </a:cubicBezTo>
                  <a:cubicBezTo>
                    <a:pt x="7357" y="4832"/>
                    <a:pt x="7373" y="4812"/>
                    <a:pt x="7394" y="4806"/>
                  </a:cubicBezTo>
                  <a:cubicBezTo>
                    <a:pt x="7407" y="4804"/>
                    <a:pt x="7425" y="4801"/>
                    <a:pt x="7447" y="4801"/>
                  </a:cubicBezTo>
                  <a:close/>
                  <a:moveTo>
                    <a:pt x="2659" y="0"/>
                  </a:moveTo>
                  <a:cubicBezTo>
                    <a:pt x="2301" y="0"/>
                    <a:pt x="2010" y="291"/>
                    <a:pt x="2010" y="649"/>
                  </a:cubicBezTo>
                  <a:lnTo>
                    <a:pt x="2010" y="1694"/>
                  </a:lnTo>
                  <a:lnTo>
                    <a:pt x="564" y="2036"/>
                  </a:lnTo>
                  <a:cubicBezTo>
                    <a:pt x="215" y="2119"/>
                    <a:pt x="0" y="2468"/>
                    <a:pt x="82" y="2816"/>
                  </a:cubicBezTo>
                  <a:cubicBezTo>
                    <a:pt x="99" y="2889"/>
                    <a:pt x="164" y="2941"/>
                    <a:pt x="240" y="2941"/>
                  </a:cubicBezTo>
                  <a:cubicBezTo>
                    <a:pt x="252" y="2941"/>
                    <a:pt x="265" y="2939"/>
                    <a:pt x="277" y="2937"/>
                  </a:cubicBezTo>
                  <a:cubicBezTo>
                    <a:pt x="363" y="2916"/>
                    <a:pt x="418" y="2829"/>
                    <a:pt x="398" y="2743"/>
                  </a:cubicBezTo>
                  <a:cubicBezTo>
                    <a:pt x="378" y="2659"/>
                    <a:pt x="392" y="2571"/>
                    <a:pt x="437" y="2497"/>
                  </a:cubicBezTo>
                  <a:cubicBezTo>
                    <a:pt x="482" y="2424"/>
                    <a:pt x="555" y="2372"/>
                    <a:pt x="639" y="2352"/>
                  </a:cubicBezTo>
                  <a:lnTo>
                    <a:pt x="2010" y="2027"/>
                  </a:lnTo>
                  <a:lnTo>
                    <a:pt x="2010" y="6481"/>
                  </a:lnTo>
                  <a:cubicBezTo>
                    <a:pt x="2010" y="6839"/>
                    <a:pt x="2301" y="7130"/>
                    <a:pt x="2659" y="7130"/>
                  </a:cubicBezTo>
                  <a:lnTo>
                    <a:pt x="5090" y="7130"/>
                  </a:lnTo>
                  <a:lnTo>
                    <a:pt x="5090" y="7952"/>
                  </a:lnTo>
                  <a:lnTo>
                    <a:pt x="2124" y="8655"/>
                  </a:lnTo>
                  <a:cubicBezTo>
                    <a:pt x="2100" y="8661"/>
                    <a:pt x="2075" y="8664"/>
                    <a:pt x="2050" y="8664"/>
                  </a:cubicBezTo>
                  <a:cubicBezTo>
                    <a:pt x="1990" y="8664"/>
                    <a:pt x="1931" y="8647"/>
                    <a:pt x="1879" y="8615"/>
                  </a:cubicBezTo>
                  <a:cubicBezTo>
                    <a:pt x="1805" y="8570"/>
                    <a:pt x="1753" y="8496"/>
                    <a:pt x="1733" y="8412"/>
                  </a:cubicBezTo>
                  <a:lnTo>
                    <a:pt x="682" y="3980"/>
                  </a:lnTo>
                  <a:cubicBezTo>
                    <a:pt x="668" y="3923"/>
                    <a:pt x="626" y="3878"/>
                    <a:pt x="570" y="3862"/>
                  </a:cubicBezTo>
                  <a:cubicBezTo>
                    <a:pt x="555" y="3858"/>
                    <a:pt x="539" y="3855"/>
                    <a:pt x="523" y="3855"/>
                  </a:cubicBezTo>
                  <a:cubicBezTo>
                    <a:pt x="482" y="3855"/>
                    <a:pt x="442" y="3870"/>
                    <a:pt x="412" y="3899"/>
                  </a:cubicBezTo>
                  <a:cubicBezTo>
                    <a:pt x="370" y="3939"/>
                    <a:pt x="352" y="3999"/>
                    <a:pt x="366" y="4056"/>
                  </a:cubicBezTo>
                  <a:lnTo>
                    <a:pt x="1417" y="8487"/>
                  </a:lnTo>
                  <a:cubicBezTo>
                    <a:pt x="1456" y="8655"/>
                    <a:pt x="1561" y="8800"/>
                    <a:pt x="1708" y="8891"/>
                  </a:cubicBezTo>
                  <a:cubicBezTo>
                    <a:pt x="1811" y="8955"/>
                    <a:pt x="1929" y="8988"/>
                    <a:pt x="2048" y="8988"/>
                  </a:cubicBezTo>
                  <a:cubicBezTo>
                    <a:pt x="2099" y="8988"/>
                    <a:pt x="2149" y="8982"/>
                    <a:pt x="2199" y="8970"/>
                  </a:cubicBezTo>
                  <a:lnTo>
                    <a:pt x="5093" y="8285"/>
                  </a:lnTo>
                  <a:cubicBezTo>
                    <a:pt x="5107" y="8543"/>
                    <a:pt x="5320" y="8745"/>
                    <a:pt x="5578" y="8746"/>
                  </a:cubicBezTo>
                  <a:lnTo>
                    <a:pt x="6228" y="8746"/>
                  </a:lnTo>
                  <a:cubicBezTo>
                    <a:pt x="6370" y="8745"/>
                    <a:pt x="6505" y="8683"/>
                    <a:pt x="6597" y="8575"/>
                  </a:cubicBezTo>
                  <a:cubicBezTo>
                    <a:pt x="6599" y="8575"/>
                    <a:pt x="6602" y="8575"/>
                    <a:pt x="6604" y="8573"/>
                  </a:cubicBezTo>
                  <a:cubicBezTo>
                    <a:pt x="6723" y="8684"/>
                    <a:pt x="6879" y="8745"/>
                    <a:pt x="7042" y="8746"/>
                  </a:cubicBezTo>
                  <a:lnTo>
                    <a:pt x="8994" y="8746"/>
                  </a:lnTo>
                  <a:cubicBezTo>
                    <a:pt x="9263" y="8746"/>
                    <a:pt x="9481" y="8528"/>
                    <a:pt x="9481" y="8258"/>
                  </a:cubicBezTo>
                  <a:cubicBezTo>
                    <a:pt x="9481" y="8174"/>
                    <a:pt x="9459" y="8091"/>
                    <a:pt x="9416" y="8019"/>
                  </a:cubicBezTo>
                  <a:cubicBezTo>
                    <a:pt x="9558" y="7929"/>
                    <a:pt x="9644" y="7775"/>
                    <a:pt x="9644" y="7607"/>
                  </a:cubicBezTo>
                  <a:cubicBezTo>
                    <a:pt x="9644" y="7523"/>
                    <a:pt x="9622" y="7441"/>
                    <a:pt x="9579" y="7369"/>
                  </a:cubicBezTo>
                  <a:cubicBezTo>
                    <a:pt x="9701" y="7292"/>
                    <a:pt x="9783" y="7166"/>
                    <a:pt x="9803" y="7023"/>
                  </a:cubicBezTo>
                  <a:cubicBezTo>
                    <a:pt x="9823" y="6881"/>
                    <a:pt x="9777" y="6737"/>
                    <a:pt x="9680" y="6631"/>
                  </a:cubicBezTo>
                  <a:cubicBezTo>
                    <a:pt x="9810" y="6489"/>
                    <a:pt x="9844" y="6283"/>
                    <a:pt x="9765" y="6106"/>
                  </a:cubicBezTo>
                  <a:cubicBezTo>
                    <a:pt x="9687" y="5932"/>
                    <a:pt x="9513" y="5819"/>
                    <a:pt x="9321" y="5819"/>
                  </a:cubicBezTo>
                  <a:cubicBezTo>
                    <a:pt x="9320" y="5819"/>
                    <a:pt x="9319" y="5819"/>
                    <a:pt x="9319" y="5819"/>
                  </a:cubicBezTo>
                  <a:lnTo>
                    <a:pt x="8170" y="5819"/>
                  </a:lnTo>
                  <a:lnTo>
                    <a:pt x="8170" y="5516"/>
                  </a:lnTo>
                  <a:cubicBezTo>
                    <a:pt x="8173" y="5294"/>
                    <a:pt x="8122" y="5072"/>
                    <a:pt x="8023" y="4873"/>
                  </a:cubicBezTo>
                  <a:cubicBezTo>
                    <a:pt x="7978" y="4783"/>
                    <a:pt x="7918" y="4701"/>
                    <a:pt x="7846" y="4631"/>
                  </a:cubicBezTo>
                  <a:lnTo>
                    <a:pt x="7846" y="649"/>
                  </a:lnTo>
                  <a:cubicBezTo>
                    <a:pt x="7846" y="291"/>
                    <a:pt x="7556" y="0"/>
                    <a:pt x="7197" y="0"/>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81"/>
          <p:cNvGrpSpPr/>
          <p:nvPr/>
        </p:nvGrpSpPr>
        <p:grpSpPr>
          <a:xfrm>
            <a:off x="972730" y="3867735"/>
            <a:ext cx="470352" cy="521203"/>
            <a:chOff x="7251840" y="3359151"/>
            <a:chExt cx="340588" cy="373088"/>
          </a:xfrm>
        </p:grpSpPr>
        <p:sp>
          <p:nvSpPr>
            <p:cNvPr id="1389" name="Google Shape;1389;p81"/>
            <p:cNvSpPr/>
            <p:nvPr/>
          </p:nvSpPr>
          <p:spPr>
            <a:xfrm>
              <a:off x="7257953" y="3365767"/>
              <a:ext cx="238369" cy="245179"/>
            </a:xfrm>
            <a:custGeom>
              <a:rect b="b" l="l" r="r" t="t"/>
              <a:pathLst>
                <a:path extrusionOk="0" h="6337" w="6161">
                  <a:moveTo>
                    <a:pt x="6161" y="649"/>
                  </a:moveTo>
                  <a:lnTo>
                    <a:pt x="6161" y="4704"/>
                  </a:lnTo>
                  <a:cubicBezTo>
                    <a:pt x="5651" y="4704"/>
                    <a:pt x="5158" y="4875"/>
                    <a:pt x="4758" y="5191"/>
                  </a:cubicBezTo>
                  <a:lnTo>
                    <a:pt x="2755" y="5191"/>
                  </a:lnTo>
                  <a:lnTo>
                    <a:pt x="1228" y="6296"/>
                  </a:lnTo>
                  <a:cubicBezTo>
                    <a:pt x="1179" y="6331"/>
                    <a:pt x="1114" y="6337"/>
                    <a:pt x="1059" y="6309"/>
                  </a:cubicBezTo>
                  <a:cubicBezTo>
                    <a:pt x="1005" y="6281"/>
                    <a:pt x="970" y="6225"/>
                    <a:pt x="970" y="6164"/>
                  </a:cubicBezTo>
                  <a:lnTo>
                    <a:pt x="970" y="5191"/>
                  </a:lnTo>
                  <a:lnTo>
                    <a:pt x="650" y="5191"/>
                  </a:lnTo>
                  <a:cubicBezTo>
                    <a:pt x="292" y="5191"/>
                    <a:pt x="1" y="4900"/>
                    <a:pt x="1" y="4542"/>
                  </a:cubicBezTo>
                  <a:lnTo>
                    <a:pt x="1" y="649"/>
                  </a:lnTo>
                  <a:cubicBezTo>
                    <a:pt x="1" y="291"/>
                    <a:pt x="292" y="1"/>
                    <a:pt x="650" y="1"/>
                  </a:cubicBezTo>
                  <a:lnTo>
                    <a:pt x="5512" y="1"/>
                  </a:lnTo>
                  <a:cubicBezTo>
                    <a:pt x="5871" y="1"/>
                    <a:pt x="6161" y="291"/>
                    <a:pt x="6161" y="649"/>
                  </a:cubicBez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81"/>
            <p:cNvSpPr/>
            <p:nvPr/>
          </p:nvSpPr>
          <p:spPr>
            <a:xfrm>
              <a:off x="7428996" y="3365767"/>
              <a:ext cx="74323" cy="200878"/>
            </a:xfrm>
            <a:custGeom>
              <a:rect b="b" l="l" r="r" t="t"/>
              <a:pathLst>
                <a:path extrusionOk="0" h="5192" w="1921">
                  <a:moveTo>
                    <a:pt x="1921" y="649"/>
                  </a:moveTo>
                  <a:cubicBezTo>
                    <a:pt x="1921" y="291"/>
                    <a:pt x="1631" y="1"/>
                    <a:pt x="1272" y="1"/>
                  </a:cubicBezTo>
                  <a:lnTo>
                    <a:pt x="768" y="1"/>
                  </a:lnTo>
                  <a:cubicBezTo>
                    <a:pt x="1132" y="1"/>
                    <a:pt x="1427" y="290"/>
                    <a:pt x="1427" y="649"/>
                  </a:cubicBezTo>
                  <a:lnTo>
                    <a:pt x="1427" y="4704"/>
                  </a:lnTo>
                  <a:cubicBezTo>
                    <a:pt x="909" y="4704"/>
                    <a:pt x="407" y="4875"/>
                    <a:pt x="1" y="5191"/>
                  </a:cubicBezTo>
                  <a:lnTo>
                    <a:pt x="496" y="5191"/>
                  </a:lnTo>
                  <a:cubicBezTo>
                    <a:pt x="901" y="4875"/>
                    <a:pt x="1404" y="4704"/>
                    <a:pt x="1921" y="4704"/>
                  </a:cubicBezTo>
                  <a:lnTo>
                    <a:pt x="1921" y="649"/>
                  </a:ln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1"/>
            <p:cNvSpPr/>
            <p:nvPr/>
          </p:nvSpPr>
          <p:spPr>
            <a:xfrm>
              <a:off x="7402963" y="3540142"/>
              <a:ext cx="181611" cy="183352"/>
            </a:xfrm>
            <a:custGeom>
              <a:rect b="b" l="l" r="r" t="t"/>
              <a:pathLst>
                <a:path extrusionOk="0" h="4739" w="4694">
                  <a:moveTo>
                    <a:pt x="4693" y="2466"/>
                  </a:moveTo>
                  <a:cubicBezTo>
                    <a:pt x="4693" y="3721"/>
                    <a:pt x="3677" y="4737"/>
                    <a:pt x="2422" y="4737"/>
                  </a:cubicBezTo>
                  <a:cubicBezTo>
                    <a:pt x="2232" y="4738"/>
                    <a:pt x="2042" y="4714"/>
                    <a:pt x="1857" y="4666"/>
                  </a:cubicBezTo>
                  <a:cubicBezTo>
                    <a:pt x="2377" y="4353"/>
                    <a:pt x="2584" y="4013"/>
                    <a:pt x="2584" y="3719"/>
                  </a:cubicBezTo>
                  <a:cubicBezTo>
                    <a:pt x="2592" y="3580"/>
                    <a:pt x="2544" y="3444"/>
                    <a:pt x="2450" y="3341"/>
                  </a:cubicBezTo>
                  <a:cubicBezTo>
                    <a:pt x="2357" y="3239"/>
                    <a:pt x="2225" y="3178"/>
                    <a:pt x="2086" y="3174"/>
                  </a:cubicBezTo>
                  <a:cubicBezTo>
                    <a:pt x="1891" y="3174"/>
                    <a:pt x="1707" y="3264"/>
                    <a:pt x="1588" y="3418"/>
                  </a:cubicBezTo>
                  <a:cubicBezTo>
                    <a:pt x="1469" y="3264"/>
                    <a:pt x="1284" y="3174"/>
                    <a:pt x="1088" y="3174"/>
                  </a:cubicBezTo>
                  <a:cubicBezTo>
                    <a:pt x="950" y="3178"/>
                    <a:pt x="819" y="3239"/>
                    <a:pt x="724" y="3342"/>
                  </a:cubicBezTo>
                  <a:cubicBezTo>
                    <a:pt x="631" y="3444"/>
                    <a:pt x="582" y="3580"/>
                    <a:pt x="590" y="3719"/>
                  </a:cubicBezTo>
                  <a:cubicBezTo>
                    <a:pt x="591" y="3752"/>
                    <a:pt x="593" y="3786"/>
                    <a:pt x="598" y="3820"/>
                  </a:cubicBezTo>
                  <a:cubicBezTo>
                    <a:pt x="10" y="3027"/>
                    <a:pt x="1" y="1945"/>
                    <a:pt x="575" y="1143"/>
                  </a:cubicBezTo>
                  <a:cubicBezTo>
                    <a:pt x="1150" y="341"/>
                    <a:pt x="2177" y="0"/>
                    <a:pt x="3117" y="303"/>
                  </a:cubicBezTo>
                  <a:cubicBezTo>
                    <a:pt x="4056" y="605"/>
                    <a:pt x="4693" y="1479"/>
                    <a:pt x="4693" y="246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1"/>
            <p:cNvSpPr/>
            <p:nvPr/>
          </p:nvSpPr>
          <p:spPr>
            <a:xfrm>
              <a:off x="7487385" y="3547648"/>
              <a:ext cx="97189" cy="175807"/>
            </a:xfrm>
            <a:custGeom>
              <a:rect b="b" l="l" r="r" t="t"/>
              <a:pathLst>
                <a:path extrusionOk="0" h="4544" w="2512">
                  <a:moveTo>
                    <a:pt x="240" y="1"/>
                  </a:moveTo>
                  <a:cubicBezTo>
                    <a:pt x="160" y="2"/>
                    <a:pt x="80" y="6"/>
                    <a:pt x="1" y="15"/>
                  </a:cubicBezTo>
                  <a:cubicBezTo>
                    <a:pt x="1148" y="145"/>
                    <a:pt x="2017" y="1115"/>
                    <a:pt x="2018" y="2270"/>
                  </a:cubicBezTo>
                  <a:cubicBezTo>
                    <a:pt x="2020" y="3425"/>
                    <a:pt x="1153" y="4397"/>
                    <a:pt x="5" y="4529"/>
                  </a:cubicBezTo>
                  <a:cubicBezTo>
                    <a:pt x="83" y="4538"/>
                    <a:pt x="161" y="4543"/>
                    <a:pt x="240" y="4543"/>
                  </a:cubicBezTo>
                  <a:cubicBezTo>
                    <a:pt x="1495" y="4543"/>
                    <a:pt x="2511" y="3527"/>
                    <a:pt x="2511" y="2272"/>
                  </a:cubicBezTo>
                  <a:cubicBezTo>
                    <a:pt x="2511" y="1018"/>
                    <a:pt x="1494" y="1"/>
                    <a:pt x="240" y="1"/>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81"/>
            <p:cNvSpPr/>
            <p:nvPr/>
          </p:nvSpPr>
          <p:spPr>
            <a:xfrm>
              <a:off x="7431743" y="3662867"/>
              <a:ext cx="77806" cy="63374"/>
            </a:xfrm>
            <a:custGeom>
              <a:rect b="b" l="l" r="r" t="t"/>
              <a:pathLst>
                <a:path extrusionOk="0" h="1638" w="2011">
                  <a:moveTo>
                    <a:pt x="2002" y="546"/>
                  </a:moveTo>
                  <a:cubicBezTo>
                    <a:pt x="2002" y="840"/>
                    <a:pt x="1795" y="1181"/>
                    <a:pt x="1275" y="1494"/>
                  </a:cubicBezTo>
                  <a:cubicBezTo>
                    <a:pt x="1194" y="1542"/>
                    <a:pt x="1104" y="1591"/>
                    <a:pt x="1006" y="1638"/>
                  </a:cubicBezTo>
                  <a:cubicBezTo>
                    <a:pt x="355" y="1323"/>
                    <a:pt x="67" y="965"/>
                    <a:pt x="16" y="647"/>
                  </a:cubicBezTo>
                  <a:cubicBezTo>
                    <a:pt x="11" y="613"/>
                    <a:pt x="9" y="579"/>
                    <a:pt x="8" y="546"/>
                  </a:cubicBezTo>
                  <a:cubicBezTo>
                    <a:pt x="0" y="407"/>
                    <a:pt x="49" y="272"/>
                    <a:pt x="142" y="169"/>
                  </a:cubicBezTo>
                  <a:cubicBezTo>
                    <a:pt x="236" y="66"/>
                    <a:pt x="367" y="6"/>
                    <a:pt x="506" y="1"/>
                  </a:cubicBezTo>
                  <a:cubicBezTo>
                    <a:pt x="702" y="1"/>
                    <a:pt x="887" y="92"/>
                    <a:pt x="1006" y="246"/>
                  </a:cubicBezTo>
                  <a:cubicBezTo>
                    <a:pt x="1125" y="91"/>
                    <a:pt x="1309" y="1"/>
                    <a:pt x="1504" y="1"/>
                  </a:cubicBezTo>
                  <a:cubicBezTo>
                    <a:pt x="1643" y="5"/>
                    <a:pt x="1775" y="66"/>
                    <a:pt x="1868" y="169"/>
                  </a:cubicBezTo>
                  <a:cubicBezTo>
                    <a:pt x="1962" y="271"/>
                    <a:pt x="2010" y="407"/>
                    <a:pt x="2002" y="546"/>
                  </a:cubicBez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81"/>
            <p:cNvSpPr/>
            <p:nvPr/>
          </p:nvSpPr>
          <p:spPr>
            <a:xfrm>
              <a:off x="7454962" y="3662867"/>
              <a:ext cx="48363" cy="63374"/>
            </a:xfrm>
            <a:custGeom>
              <a:rect b="b" l="l" r="r" t="t"/>
              <a:pathLst>
                <a:path extrusionOk="0" h="1638" w="1250">
                  <a:moveTo>
                    <a:pt x="742" y="1"/>
                  </a:moveTo>
                  <a:cubicBezTo>
                    <a:pt x="652" y="1"/>
                    <a:pt x="562" y="21"/>
                    <a:pt x="482" y="60"/>
                  </a:cubicBezTo>
                  <a:cubicBezTo>
                    <a:pt x="655" y="159"/>
                    <a:pt x="759" y="346"/>
                    <a:pt x="754" y="546"/>
                  </a:cubicBezTo>
                  <a:cubicBezTo>
                    <a:pt x="754" y="840"/>
                    <a:pt x="546" y="1180"/>
                    <a:pt x="27" y="1493"/>
                  </a:cubicBezTo>
                  <a:cubicBezTo>
                    <a:pt x="19" y="1498"/>
                    <a:pt x="9" y="1503"/>
                    <a:pt x="1" y="1508"/>
                  </a:cubicBezTo>
                  <a:cubicBezTo>
                    <a:pt x="76" y="1552"/>
                    <a:pt x="156" y="1595"/>
                    <a:pt x="244" y="1638"/>
                  </a:cubicBezTo>
                  <a:cubicBezTo>
                    <a:pt x="342" y="1591"/>
                    <a:pt x="432" y="1542"/>
                    <a:pt x="514" y="1493"/>
                  </a:cubicBezTo>
                  <a:cubicBezTo>
                    <a:pt x="1033" y="1180"/>
                    <a:pt x="1241" y="840"/>
                    <a:pt x="1241" y="546"/>
                  </a:cubicBezTo>
                  <a:cubicBezTo>
                    <a:pt x="1249" y="407"/>
                    <a:pt x="1201" y="271"/>
                    <a:pt x="1106" y="168"/>
                  </a:cubicBezTo>
                  <a:cubicBezTo>
                    <a:pt x="1013" y="66"/>
                    <a:pt x="881" y="5"/>
                    <a:pt x="742" y="1"/>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1"/>
            <p:cNvSpPr/>
            <p:nvPr/>
          </p:nvSpPr>
          <p:spPr>
            <a:xfrm>
              <a:off x="7257953" y="3365767"/>
              <a:ext cx="56681" cy="245179"/>
            </a:xfrm>
            <a:custGeom>
              <a:rect b="b" l="l" r="r" t="t"/>
              <a:pathLst>
                <a:path extrusionOk="0" h="6337" w="1465">
                  <a:moveTo>
                    <a:pt x="1303" y="5191"/>
                  </a:moveTo>
                  <a:lnTo>
                    <a:pt x="1144" y="5191"/>
                  </a:lnTo>
                  <a:cubicBezTo>
                    <a:pt x="786" y="5191"/>
                    <a:pt x="495" y="4900"/>
                    <a:pt x="495" y="4542"/>
                  </a:cubicBezTo>
                  <a:lnTo>
                    <a:pt x="495" y="649"/>
                  </a:lnTo>
                  <a:cubicBezTo>
                    <a:pt x="495" y="290"/>
                    <a:pt x="791" y="1"/>
                    <a:pt x="1155" y="1"/>
                  </a:cubicBezTo>
                  <a:lnTo>
                    <a:pt x="650" y="1"/>
                  </a:lnTo>
                  <a:cubicBezTo>
                    <a:pt x="292" y="1"/>
                    <a:pt x="1" y="291"/>
                    <a:pt x="1" y="649"/>
                  </a:cubicBezTo>
                  <a:lnTo>
                    <a:pt x="1" y="4542"/>
                  </a:lnTo>
                  <a:cubicBezTo>
                    <a:pt x="1" y="4900"/>
                    <a:pt x="292" y="5191"/>
                    <a:pt x="650" y="5191"/>
                  </a:cubicBezTo>
                  <a:lnTo>
                    <a:pt x="971" y="5191"/>
                  </a:lnTo>
                  <a:lnTo>
                    <a:pt x="971" y="6164"/>
                  </a:lnTo>
                  <a:cubicBezTo>
                    <a:pt x="970" y="6225"/>
                    <a:pt x="1005" y="6281"/>
                    <a:pt x="1060" y="6309"/>
                  </a:cubicBezTo>
                  <a:cubicBezTo>
                    <a:pt x="1116" y="6337"/>
                    <a:pt x="1182" y="6331"/>
                    <a:pt x="1233" y="6296"/>
                  </a:cubicBezTo>
                  <a:lnTo>
                    <a:pt x="1465" y="6130"/>
                  </a:lnTo>
                  <a:lnTo>
                    <a:pt x="1465" y="5353"/>
                  </a:lnTo>
                  <a:cubicBezTo>
                    <a:pt x="1465" y="5264"/>
                    <a:pt x="1392" y="5191"/>
                    <a:pt x="1303" y="519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1"/>
            <p:cNvSpPr/>
            <p:nvPr/>
          </p:nvSpPr>
          <p:spPr>
            <a:xfrm>
              <a:off x="7252072" y="3390760"/>
              <a:ext cx="12574" cy="50104"/>
            </a:xfrm>
            <a:custGeom>
              <a:rect b="b" l="l" r="r" t="t"/>
              <a:pathLst>
                <a:path extrusionOk="0" h="1295" w="325">
                  <a:moveTo>
                    <a:pt x="1" y="0"/>
                  </a:moveTo>
                  <a:lnTo>
                    <a:pt x="324" y="0"/>
                  </a:lnTo>
                  <a:lnTo>
                    <a:pt x="324" y="1294"/>
                  </a:lnTo>
                  <a:lnTo>
                    <a:pt x="1" y="129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1"/>
            <p:cNvSpPr/>
            <p:nvPr/>
          </p:nvSpPr>
          <p:spPr>
            <a:xfrm>
              <a:off x="7251840" y="3409564"/>
              <a:ext cx="12574" cy="12574"/>
            </a:xfrm>
            <a:custGeom>
              <a:rect b="b" l="l" r="r" t="t"/>
              <a:pathLst>
                <a:path extrusionOk="0" h="325" w="325">
                  <a:moveTo>
                    <a:pt x="325" y="163"/>
                  </a:moveTo>
                  <a:cubicBezTo>
                    <a:pt x="325" y="253"/>
                    <a:pt x="252" y="325"/>
                    <a:pt x="163" y="325"/>
                  </a:cubicBezTo>
                  <a:cubicBezTo>
                    <a:pt x="73" y="325"/>
                    <a:pt x="0" y="253"/>
                    <a:pt x="0" y="163"/>
                  </a:cubicBezTo>
                  <a:cubicBezTo>
                    <a:pt x="0" y="73"/>
                    <a:pt x="73" y="1"/>
                    <a:pt x="163" y="1"/>
                  </a:cubicBezTo>
                  <a:cubicBezTo>
                    <a:pt x="252" y="1"/>
                    <a:pt x="325" y="73"/>
                    <a:pt x="325" y="163"/>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1"/>
            <p:cNvSpPr/>
            <p:nvPr/>
          </p:nvSpPr>
          <p:spPr>
            <a:xfrm>
              <a:off x="7289640" y="3397376"/>
              <a:ext cx="175537" cy="12536"/>
            </a:xfrm>
            <a:custGeom>
              <a:rect b="b" l="l" r="r" t="t"/>
              <a:pathLst>
                <a:path extrusionOk="0" h="324" w="4537">
                  <a:moveTo>
                    <a:pt x="168" y="324"/>
                  </a:moveTo>
                  <a:lnTo>
                    <a:pt x="4363" y="324"/>
                  </a:lnTo>
                  <a:cubicBezTo>
                    <a:pt x="4449" y="324"/>
                    <a:pt x="4526" y="259"/>
                    <a:pt x="4531" y="173"/>
                  </a:cubicBezTo>
                  <a:cubicBezTo>
                    <a:pt x="4536" y="79"/>
                    <a:pt x="4462" y="0"/>
                    <a:pt x="4369" y="0"/>
                  </a:cubicBezTo>
                  <a:lnTo>
                    <a:pt x="173" y="0"/>
                  </a:lnTo>
                  <a:cubicBezTo>
                    <a:pt x="87" y="0"/>
                    <a:pt x="11" y="66"/>
                    <a:pt x="6" y="153"/>
                  </a:cubicBezTo>
                  <a:cubicBezTo>
                    <a:pt x="1" y="246"/>
                    <a:pt x="74" y="324"/>
                    <a:pt x="168" y="324"/>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81"/>
            <p:cNvSpPr/>
            <p:nvPr/>
          </p:nvSpPr>
          <p:spPr>
            <a:xfrm>
              <a:off x="7289640" y="3428290"/>
              <a:ext cx="175537" cy="12574"/>
            </a:xfrm>
            <a:custGeom>
              <a:rect b="b" l="l" r="r" t="t"/>
              <a:pathLst>
                <a:path extrusionOk="0" h="325" w="4537">
                  <a:moveTo>
                    <a:pt x="168" y="324"/>
                  </a:moveTo>
                  <a:lnTo>
                    <a:pt x="4363" y="324"/>
                  </a:lnTo>
                  <a:cubicBezTo>
                    <a:pt x="4449" y="324"/>
                    <a:pt x="4526" y="258"/>
                    <a:pt x="4531" y="172"/>
                  </a:cubicBezTo>
                  <a:cubicBezTo>
                    <a:pt x="4536" y="78"/>
                    <a:pt x="4462" y="1"/>
                    <a:pt x="4369" y="1"/>
                  </a:cubicBezTo>
                  <a:lnTo>
                    <a:pt x="173" y="1"/>
                  </a:lnTo>
                  <a:cubicBezTo>
                    <a:pt x="87" y="1"/>
                    <a:pt x="11" y="66"/>
                    <a:pt x="6" y="152"/>
                  </a:cubicBezTo>
                  <a:cubicBezTo>
                    <a:pt x="1" y="245"/>
                    <a:pt x="74" y="324"/>
                    <a:pt x="168" y="324"/>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81"/>
            <p:cNvSpPr/>
            <p:nvPr/>
          </p:nvSpPr>
          <p:spPr>
            <a:xfrm>
              <a:off x="7289640" y="3459899"/>
              <a:ext cx="175537" cy="12536"/>
            </a:xfrm>
            <a:custGeom>
              <a:rect b="b" l="l" r="r" t="t"/>
              <a:pathLst>
                <a:path extrusionOk="0" h="324" w="4537">
                  <a:moveTo>
                    <a:pt x="168" y="324"/>
                  </a:moveTo>
                  <a:lnTo>
                    <a:pt x="4363" y="324"/>
                  </a:lnTo>
                  <a:cubicBezTo>
                    <a:pt x="4449" y="324"/>
                    <a:pt x="4526" y="259"/>
                    <a:pt x="4531" y="173"/>
                  </a:cubicBezTo>
                  <a:cubicBezTo>
                    <a:pt x="4536" y="79"/>
                    <a:pt x="4462" y="1"/>
                    <a:pt x="4369" y="1"/>
                  </a:cubicBezTo>
                  <a:lnTo>
                    <a:pt x="173" y="1"/>
                  </a:lnTo>
                  <a:cubicBezTo>
                    <a:pt x="87" y="1"/>
                    <a:pt x="11" y="66"/>
                    <a:pt x="6" y="153"/>
                  </a:cubicBezTo>
                  <a:cubicBezTo>
                    <a:pt x="1" y="246"/>
                    <a:pt x="74" y="324"/>
                    <a:pt x="168" y="324"/>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1"/>
            <p:cNvSpPr/>
            <p:nvPr/>
          </p:nvSpPr>
          <p:spPr>
            <a:xfrm>
              <a:off x="7289640" y="3491548"/>
              <a:ext cx="175537" cy="12536"/>
            </a:xfrm>
            <a:custGeom>
              <a:rect b="b" l="l" r="r" t="t"/>
              <a:pathLst>
                <a:path extrusionOk="0" h="324" w="4537">
                  <a:moveTo>
                    <a:pt x="168" y="324"/>
                  </a:moveTo>
                  <a:lnTo>
                    <a:pt x="4363" y="324"/>
                  </a:lnTo>
                  <a:cubicBezTo>
                    <a:pt x="4449" y="324"/>
                    <a:pt x="4526" y="259"/>
                    <a:pt x="4531" y="172"/>
                  </a:cubicBezTo>
                  <a:cubicBezTo>
                    <a:pt x="4536" y="78"/>
                    <a:pt x="4462" y="1"/>
                    <a:pt x="4369" y="1"/>
                  </a:cubicBezTo>
                  <a:lnTo>
                    <a:pt x="173" y="1"/>
                  </a:lnTo>
                  <a:cubicBezTo>
                    <a:pt x="87" y="1"/>
                    <a:pt x="11" y="66"/>
                    <a:pt x="6" y="152"/>
                  </a:cubicBezTo>
                  <a:cubicBezTo>
                    <a:pt x="1" y="245"/>
                    <a:pt x="74" y="324"/>
                    <a:pt x="168" y="324"/>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1"/>
            <p:cNvSpPr/>
            <p:nvPr/>
          </p:nvSpPr>
          <p:spPr>
            <a:xfrm>
              <a:off x="7289640" y="3522422"/>
              <a:ext cx="175537" cy="12574"/>
            </a:xfrm>
            <a:custGeom>
              <a:rect b="b" l="l" r="r" t="t"/>
              <a:pathLst>
                <a:path extrusionOk="0" h="325" w="4537">
                  <a:moveTo>
                    <a:pt x="168" y="324"/>
                  </a:moveTo>
                  <a:lnTo>
                    <a:pt x="4363" y="324"/>
                  </a:lnTo>
                  <a:cubicBezTo>
                    <a:pt x="4449" y="324"/>
                    <a:pt x="4526" y="259"/>
                    <a:pt x="4531" y="173"/>
                  </a:cubicBezTo>
                  <a:cubicBezTo>
                    <a:pt x="4536" y="78"/>
                    <a:pt x="4462" y="1"/>
                    <a:pt x="4369" y="1"/>
                  </a:cubicBezTo>
                  <a:lnTo>
                    <a:pt x="173" y="1"/>
                  </a:lnTo>
                  <a:cubicBezTo>
                    <a:pt x="87" y="1"/>
                    <a:pt x="11" y="66"/>
                    <a:pt x="6" y="153"/>
                  </a:cubicBezTo>
                  <a:cubicBezTo>
                    <a:pt x="1" y="246"/>
                    <a:pt x="74" y="324"/>
                    <a:pt x="168" y="324"/>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81"/>
            <p:cNvSpPr/>
            <p:nvPr/>
          </p:nvSpPr>
          <p:spPr>
            <a:xfrm>
              <a:off x="7252072" y="3359151"/>
              <a:ext cx="340356" cy="373088"/>
            </a:xfrm>
            <a:custGeom>
              <a:rect b="b" l="l" r="r" t="t"/>
              <a:pathLst>
                <a:path extrusionOk="0" h="9643" w="8797">
                  <a:moveTo>
                    <a:pt x="6323" y="5035"/>
                  </a:moveTo>
                  <a:cubicBezTo>
                    <a:pt x="6713" y="5035"/>
                    <a:pt x="7105" y="5143"/>
                    <a:pt x="7452" y="5363"/>
                  </a:cubicBezTo>
                  <a:cubicBezTo>
                    <a:pt x="8245" y="5865"/>
                    <a:pt x="8610" y="6831"/>
                    <a:pt x="8349" y="7732"/>
                  </a:cubicBezTo>
                  <a:cubicBezTo>
                    <a:pt x="8086" y="8634"/>
                    <a:pt x="7261" y="9254"/>
                    <a:pt x="6322" y="9254"/>
                  </a:cubicBezTo>
                  <a:cubicBezTo>
                    <a:pt x="6274" y="9254"/>
                    <a:pt x="6224" y="9247"/>
                    <a:pt x="6175" y="9244"/>
                  </a:cubicBezTo>
                  <a:cubicBezTo>
                    <a:pt x="6571" y="8908"/>
                    <a:pt x="6647" y="8588"/>
                    <a:pt x="6647" y="8397"/>
                  </a:cubicBezTo>
                  <a:cubicBezTo>
                    <a:pt x="6655" y="8215"/>
                    <a:pt x="6589" y="8038"/>
                    <a:pt x="6465" y="7904"/>
                  </a:cubicBezTo>
                  <a:cubicBezTo>
                    <a:pt x="6341" y="7771"/>
                    <a:pt x="6168" y="7693"/>
                    <a:pt x="5986" y="7689"/>
                  </a:cubicBezTo>
                  <a:cubicBezTo>
                    <a:pt x="5985" y="7689"/>
                    <a:pt x="5983" y="7689"/>
                    <a:pt x="5982" y="7689"/>
                  </a:cubicBezTo>
                  <a:cubicBezTo>
                    <a:pt x="5802" y="7689"/>
                    <a:pt x="5627" y="7752"/>
                    <a:pt x="5487" y="7866"/>
                  </a:cubicBezTo>
                  <a:cubicBezTo>
                    <a:pt x="5348" y="7752"/>
                    <a:pt x="5174" y="7689"/>
                    <a:pt x="4994" y="7689"/>
                  </a:cubicBezTo>
                  <a:cubicBezTo>
                    <a:pt x="4993" y="7689"/>
                    <a:pt x="4991" y="7689"/>
                    <a:pt x="4990" y="7689"/>
                  </a:cubicBezTo>
                  <a:cubicBezTo>
                    <a:pt x="4746" y="7690"/>
                    <a:pt x="4524" y="7829"/>
                    <a:pt x="4416" y="8046"/>
                  </a:cubicBezTo>
                  <a:cubicBezTo>
                    <a:pt x="4015" y="7198"/>
                    <a:pt x="4223" y="6185"/>
                    <a:pt x="4927" y="5564"/>
                  </a:cubicBezTo>
                  <a:cubicBezTo>
                    <a:pt x="5322" y="5214"/>
                    <a:pt x="5821" y="5035"/>
                    <a:pt x="6323" y="5035"/>
                  </a:cubicBezTo>
                  <a:close/>
                  <a:moveTo>
                    <a:pt x="5985" y="8014"/>
                  </a:moveTo>
                  <a:cubicBezTo>
                    <a:pt x="6082" y="8019"/>
                    <a:pt x="6171" y="8063"/>
                    <a:pt x="6234" y="8134"/>
                  </a:cubicBezTo>
                  <a:cubicBezTo>
                    <a:pt x="6298" y="8207"/>
                    <a:pt x="6329" y="8301"/>
                    <a:pt x="6322" y="8397"/>
                  </a:cubicBezTo>
                  <a:cubicBezTo>
                    <a:pt x="6322" y="8706"/>
                    <a:pt x="6019" y="9034"/>
                    <a:pt x="5487" y="9307"/>
                  </a:cubicBezTo>
                  <a:cubicBezTo>
                    <a:pt x="4956" y="9034"/>
                    <a:pt x="4652" y="8706"/>
                    <a:pt x="4652" y="8397"/>
                  </a:cubicBezTo>
                  <a:cubicBezTo>
                    <a:pt x="4645" y="8301"/>
                    <a:pt x="4677" y="8207"/>
                    <a:pt x="4741" y="8134"/>
                  </a:cubicBezTo>
                  <a:cubicBezTo>
                    <a:pt x="4804" y="8063"/>
                    <a:pt x="4893" y="8019"/>
                    <a:pt x="4988" y="8014"/>
                  </a:cubicBezTo>
                  <a:cubicBezTo>
                    <a:pt x="5131" y="8014"/>
                    <a:pt x="5266" y="8079"/>
                    <a:pt x="5354" y="8190"/>
                  </a:cubicBezTo>
                  <a:cubicBezTo>
                    <a:pt x="5384" y="8233"/>
                    <a:pt x="5434" y="8258"/>
                    <a:pt x="5486" y="8258"/>
                  </a:cubicBezTo>
                  <a:cubicBezTo>
                    <a:pt x="5539" y="8256"/>
                    <a:pt x="5588" y="8231"/>
                    <a:pt x="5621" y="8190"/>
                  </a:cubicBezTo>
                  <a:cubicBezTo>
                    <a:pt x="5709" y="8078"/>
                    <a:pt x="5843" y="8014"/>
                    <a:pt x="5985" y="8014"/>
                  </a:cubicBezTo>
                  <a:close/>
                  <a:moveTo>
                    <a:pt x="828" y="0"/>
                  </a:moveTo>
                  <a:cubicBezTo>
                    <a:pt x="382" y="0"/>
                    <a:pt x="21" y="363"/>
                    <a:pt x="20" y="808"/>
                  </a:cubicBezTo>
                  <a:cubicBezTo>
                    <a:pt x="20" y="866"/>
                    <a:pt x="51" y="919"/>
                    <a:pt x="100" y="949"/>
                  </a:cubicBezTo>
                  <a:cubicBezTo>
                    <a:pt x="125" y="963"/>
                    <a:pt x="154" y="970"/>
                    <a:pt x="182" y="970"/>
                  </a:cubicBezTo>
                  <a:cubicBezTo>
                    <a:pt x="226" y="970"/>
                    <a:pt x="271" y="952"/>
                    <a:pt x="303" y="915"/>
                  </a:cubicBezTo>
                  <a:cubicBezTo>
                    <a:pt x="329" y="886"/>
                    <a:pt x="343" y="846"/>
                    <a:pt x="343" y="807"/>
                  </a:cubicBezTo>
                  <a:cubicBezTo>
                    <a:pt x="344" y="540"/>
                    <a:pt x="560" y="324"/>
                    <a:pt x="828" y="324"/>
                  </a:cubicBezTo>
                  <a:lnTo>
                    <a:pt x="5674" y="324"/>
                  </a:lnTo>
                  <a:cubicBezTo>
                    <a:pt x="5943" y="324"/>
                    <a:pt x="6161" y="541"/>
                    <a:pt x="6161" y="810"/>
                  </a:cubicBezTo>
                  <a:lnTo>
                    <a:pt x="6161" y="4712"/>
                  </a:lnTo>
                  <a:cubicBezTo>
                    <a:pt x="5693" y="4743"/>
                    <a:pt x="5245" y="4909"/>
                    <a:pt x="4869" y="5191"/>
                  </a:cubicBezTo>
                  <a:lnTo>
                    <a:pt x="2917" y="5191"/>
                  </a:lnTo>
                  <a:cubicBezTo>
                    <a:pt x="2882" y="5191"/>
                    <a:pt x="2848" y="5201"/>
                    <a:pt x="2821" y="5221"/>
                  </a:cubicBezTo>
                  <a:lnTo>
                    <a:pt x="1294" y="6326"/>
                  </a:lnTo>
                  <a:lnTo>
                    <a:pt x="1294" y="5353"/>
                  </a:lnTo>
                  <a:cubicBezTo>
                    <a:pt x="1294" y="5263"/>
                    <a:pt x="1221" y="5191"/>
                    <a:pt x="1132" y="5191"/>
                  </a:cubicBezTo>
                  <a:lnTo>
                    <a:pt x="493" y="5191"/>
                  </a:lnTo>
                  <a:cubicBezTo>
                    <a:pt x="400" y="5191"/>
                    <a:pt x="324" y="5115"/>
                    <a:pt x="324" y="5022"/>
                  </a:cubicBezTo>
                  <a:lnTo>
                    <a:pt x="324" y="2066"/>
                  </a:lnTo>
                  <a:cubicBezTo>
                    <a:pt x="324" y="2050"/>
                    <a:pt x="318" y="2035"/>
                    <a:pt x="306" y="2024"/>
                  </a:cubicBezTo>
                  <a:cubicBezTo>
                    <a:pt x="259" y="1978"/>
                    <a:pt x="208" y="1959"/>
                    <a:pt x="162" y="1959"/>
                  </a:cubicBezTo>
                  <a:cubicBezTo>
                    <a:pt x="73" y="1959"/>
                    <a:pt x="1" y="2031"/>
                    <a:pt x="1" y="2120"/>
                  </a:cubicBezTo>
                  <a:lnTo>
                    <a:pt x="1" y="4706"/>
                  </a:lnTo>
                  <a:cubicBezTo>
                    <a:pt x="2" y="5152"/>
                    <a:pt x="363" y="5513"/>
                    <a:pt x="809" y="5514"/>
                  </a:cubicBezTo>
                  <a:lnTo>
                    <a:pt x="971" y="5514"/>
                  </a:lnTo>
                  <a:lnTo>
                    <a:pt x="971" y="6325"/>
                  </a:lnTo>
                  <a:cubicBezTo>
                    <a:pt x="970" y="6447"/>
                    <a:pt x="1039" y="6559"/>
                    <a:pt x="1147" y="6615"/>
                  </a:cubicBezTo>
                  <a:cubicBezTo>
                    <a:pt x="1194" y="6639"/>
                    <a:pt x="1244" y="6650"/>
                    <a:pt x="1294" y="6650"/>
                  </a:cubicBezTo>
                  <a:cubicBezTo>
                    <a:pt x="1362" y="6650"/>
                    <a:pt x="1429" y="6629"/>
                    <a:pt x="1485" y="6588"/>
                  </a:cubicBezTo>
                  <a:lnTo>
                    <a:pt x="2969" y="5514"/>
                  </a:lnTo>
                  <a:lnTo>
                    <a:pt x="4514" y="5514"/>
                  </a:lnTo>
                  <a:cubicBezTo>
                    <a:pt x="3748" y="6361"/>
                    <a:pt x="3679" y="7628"/>
                    <a:pt x="4347" y="8554"/>
                  </a:cubicBezTo>
                  <a:cubicBezTo>
                    <a:pt x="4407" y="8837"/>
                    <a:pt x="4641" y="9249"/>
                    <a:pt x="5418" y="9626"/>
                  </a:cubicBezTo>
                  <a:cubicBezTo>
                    <a:pt x="5440" y="9637"/>
                    <a:pt x="5464" y="9643"/>
                    <a:pt x="5488" y="9643"/>
                  </a:cubicBezTo>
                  <a:cubicBezTo>
                    <a:pt x="5513" y="9643"/>
                    <a:pt x="5537" y="9637"/>
                    <a:pt x="5560" y="9626"/>
                  </a:cubicBezTo>
                  <a:cubicBezTo>
                    <a:pt x="5641" y="9588"/>
                    <a:pt x="5713" y="9548"/>
                    <a:pt x="5782" y="9508"/>
                  </a:cubicBezTo>
                  <a:cubicBezTo>
                    <a:pt x="5959" y="9549"/>
                    <a:pt x="6140" y="9570"/>
                    <a:pt x="6322" y="9570"/>
                  </a:cubicBezTo>
                  <a:cubicBezTo>
                    <a:pt x="6323" y="9570"/>
                    <a:pt x="6323" y="9570"/>
                    <a:pt x="6324" y="9570"/>
                  </a:cubicBezTo>
                  <a:cubicBezTo>
                    <a:pt x="7635" y="9570"/>
                    <a:pt x="8709" y="8529"/>
                    <a:pt x="8753" y="7219"/>
                  </a:cubicBezTo>
                  <a:cubicBezTo>
                    <a:pt x="8796" y="5907"/>
                    <a:pt x="7792" y="4798"/>
                    <a:pt x="6484" y="4711"/>
                  </a:cubicBezTo>
                  <a:lnTo>
                    <a:pt x="6484" y="808"/>
                  </a:lnTo>
                  <a:cubicBezTo>
                    <a:pt x="6484" y="363"/>
                    <a:pt x="6123" y="0"/>
                    <a:pt x="5676" y="0"/>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81"/>
            <p:cNvSpPr/>
            <p:nvPr/>
          </p:nvSpPr>
          <p:spPr>
            <a:xfrm>
              <a:off x="7441773" y="3572255"/>
              <a:ext cx="44842" cy="25651"/>
            </a:xfrm>
            <a:custGeom>
              <a:rect b="b" l="l" r="r" t="t"/>
              <a:pathLst>
                <a:path extrusionOk="0" h="663" w="1159">
                  <a:moveTo>
                    <a:pt x="170" y="663"/>
                  </a:moveTo>
                  <a:cubicBezTo>
                    <a:pt x="184" y="663"/>
                    <a:pt x="196" y="662"/>
                    <a:pt x="210" y="658"/>
                  </a:cubicBezTo>
                  <a:cubicBezTo>
                    <a:pt x="868" y="494"/>
                    <a:pt x="1064" y="323"/>
                    <a:pt x="1096" y="291"/>
                  </a:cubicBezTo>
                  <a:cubicBezTo>
                    <a:pt x="1157" y="229"/>
                    <a:pt x="1158" y="129"/>
                    <a:pt x="1097" y="66"/>
                  </a:cubicBezTo>
                  <a:cubicBezTo>
                    <a:pt x="1037" y="3"/>
                    <a:pt x="937" y="0"/>
                    <a:pt x="871" y="58"/>
                  </a:cubicBezTo>
                  <a:cubicBezTo>
                    <a:pt x="870" y="60"/>
                    <a:pt x="706" y="200"/>
                    <a:pt x="131" y="343"/>
                  </a:cubicBezTo>
                  <a:cubicBezTo>
                    <a:pt x="52" y="363"/>
                    <a:pt x="0" y="439"/>
                    <a:pt x="10" y="520"/>
                  </a:cubicBezTo>
                  <a:cubicBezTo>
                    <a:pt x="19" y="602"/>
                    <a:pt x="88" y="663"/>
                    <a:pt x="170" y="663"/>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81"/>
            <p:cNvSpPr/>
            <p:nvPr/>
          </p:nvSpPr>
          <p:spPr>
            <a:xfrm>
              <a:off x="7441928" y="3604097"/>
              <a:ext cx="37994" cy="12536"/>
            </a:xfrm>
            <a:custGeom>
              <a:rect b="b" l="l" r="r" t="t"/>
              <a:pathLst>
                <a:path extrusionOk="0" h="324" w="982">
                  <a:moveTo>
                    <a:pt x="808" y="0"/>
                  </a:moveTo>
                  <a:lnTo>
                    <a:pt x="174" y="0"/>
                  </a:lnTo>
                  <a:cubicBezTo>
                    <a:pt x="87" y="0"/>
                    <a:pt x="12" y="65"/>
                    <a:pt x="7" y="151"/>
                  </a:cubicBezTo>
                  <a:cubicBezTo>
                    <a:pt x="0" y="246"/>
                    <a:pt x="75" y="324"/>
                    <a:pt x="167" y="324"/>
                  </a:cubicBezTo>
                  <a:lnTo>
                    <a:pt x="814" y="324"/>
                  </a:lnTo>
                  <a:cubicBezTo>
                    <a:pt x="906" y="324"/>
                    <a:pt x="981" y="246"/>
                    <a:pt x="975" y="151"/>
                  </a:cubicBezTo>
                  <a:cubicBezTo>
                    <a:pt x="969" y="65"/>
                    <a:pt x="894" y="0"/>
                    <a:pt x="808" y="0"/>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1"/>
            <p:cNvSpPr/>
            <p:nvPr/>
          </p:nvSpPr>
          <p:spPr>
            <a:xfrm>
              <a:off x="7510448" y="3572100"/>
              <a:ext cx="44958" cy="25806"/>
            </a:xfrm>
            <a:custGeom>
              <a:rect b="b" l="l" r="r" t="t"/>
              <a:pathLst>
                <a:path extrusionOk="0" h="667" w="1162">
                  <a:moveTo>
                    <a:pt x="952" y="662"/>
                  </a:moveTo>
                  <a:cubicBezTo>
                    <a:pt x="965" y="666"/>
                    <a:pt x="977" y="667"/>
                    <a:pt x="991" y="667"/>
                  </a:cubicBezTo>
                  <a:cubicBezTo>
                    <a:pt x="1073" y="667"/>
                    <a:pt x="1142" y="606"/>
                    <a:pt x="1152" y="525"/>
                  </a:cubicBezTo>
                  <a:cubicBezTo>
                    <a:pt x="1161" y="443"/>
                    <a:pt x="1110" y="367"/>
                    <a:pt x="1030" y="347"/>
                  </a:cubicBezTo>
                  <a:cubicBezTo>
                    <a:pt x="470" y="207"/>
                    <a:pt x="300" y="70"/>
                    <a:pt x="291" y="62"/>
                  </a:cubicBezTo>
                  <a:cubicBezTo>
                    <a:pt x="227" y="1"/>
                    <a:pt x="125" y="3"/>
                    <a:pt x="63" y="67"/>
                  </a:cubicBezTo>
                  <a:cubicBezTo>
                    <a:pt x="1" y="130"/>
                    <a:pt x="2" y="232"/>
                    <a:pt x="65" y="295"/>
                  </a:cubicBezTo>
                  <a:cubicBezTo>
                    <a:pt x="97" y="327"/>
                    <a:pt x="293" y="498"/>
                    <a:pt x="952" y="662"/>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1"/>
            <p:cNvSpPr/>
            <p:nvPr/>
          </p:nvSpPr>
          <p:spPr>
            <a:xfrm>
              <a:off x="7517257" y="3604097"/>
              <a:ext cx="37955" cy="12536"/>
            </a:xfrm>
            <a:custGeom>
              <a:rect b="b" l="l" r="r" t="t"/>
              <a:pathLst>
                <a:path extrusionOk="0" h="324" w="981">
                  <a:moveTo>
                    <a:pt x="814" y="0"/>
                  </a:moveTo>
                  <a:lnTo>
                    <a:pt x="173" y="0"/>
                  </a:lnTo>
                  <a:cubicBezTo>
                    <a:pt x="87" y="0"/>
                    <a:pt x="12" y="65"/>
                    <a:pt x="6" y="151"/>
                  </a:cubicBezTo>
                  <a:cubicBezTo>
                    <a:pt x="0" y="246"/>
                    <a:pt x="75" y="324"/>
                    <a:pt x="167" y="324"/>
                  </a:cubicBezTo>
                  <a:lnTo>
                    <a:pt x="808" y="324"/>
                  </a:lnTo>
                  <a:cubicBezTo>
                    <a:pt x="894" y="324"/>
                    <a:pt x="969" y="259"/>
                    <a:pt x="975" y="172"/>
                  </a:cubicBezTo>
                  <a:cubicBezTo>
                    <a:pt x="981" y="78"/>
                    <a:pt x="906" y="0"/>
                    <a:pt x="814" y="0"/>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1"/>
            <p:cNvSpPr/>
            <p:nvPr/>
          </p:nvSpPr>
          <p:spPr>
            <a:xfrm>
              <a:off x="7473460" y="3622978"/>
              <a:ext cx="50258" cy="25149"/>
            </a:xfrm>
            <a:custGeom>
              <a:rect b="b" l="l" r="r" t="t"/>
              <a:pathLst>
                <a:path extrusionOk="0" h="650" w="1299">
                  <a:moveTo>
                    <a:pt x="1141" y="4"/>
                  </a:moveTo>
                  <a:cubicBezTo>
                    <a:pt x="1053" y="4"/>
                    <a:pt x="980" y="71"/>
                    <a:pt x="974" y="159"/>
                  </a:cubicBezTo>
                  <a:cubicBezTo>
                    <a:pt x="971" y="186"/>
                    <a:pt x="947" y="325"/>
                    <a:pt x="649" y="325"/>
                  </a:cubicBezTo>
                  <a:cubicBezTo>
                    <a:pt x="351" y="325"/>
                    <a:pt x="327" y="186"/>
                    <a:pt x="325" y="163"/>
                  </a:cubicBezTo>
                  <a:cubicBezTo>
                    <a:pt x="325" y="74"/>
                    <a:pt x="252" y="1"/>
                    <a:pt x="162" y="1"/>
                  </a:cubicBezTo>
                  <a:cubicBezTo>
                    <a:pt x="73" y="1"/>
                    <a:pt x="0" y="74"/>
                    <a:pt x="0" y="163"/>
                  </a:cubicBezTo>
                  <a:cubicBezTo>
                    <a:pt x="0" y="331"/>
                    <a:pt x="136" y="650"/>
                    <a:pt x="649" y="650"/>
                  </a:cubicBezTo>
                  <a:cubicBezTo>
                    <a:pt x="1163" y="650"/>
                    <a:pt x="1298" y="331"/>
                    <a:pt x="1298" y="163"/>
                  </a:cubicBezTo>
                  <a:cubicBezTo>
                    <a:pt x="1298" y="76"/>
                    <a:pt x="1228" y="6"/>
                    <a:pt x="1141" y="4"/>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 name="Google Shape;1409;p81"/>
          <p:cNvGrpSpPr/>
          <p:nvPr/>
        </p:nvGrpSpPr>
        <p:grpSpPr>
          <a:xfrm>
            <a:off x="972722" y="2776721"/>
            <a:ext cx="470350" cy="521204"/>
            <a:chOff x="6437957" y="2755548"/>
            <a:chExt cx="338576" cy="376647"/>
          </a:xfrm>
        </p:grpSpPr>
        <p:sp>
          <p:nvSpPr>
            <p:cNvPr id="1410" name="Google Shape;1410;p81"/>
            <p:cNvSpPr/>
            <p:nvPr/>
          </p:nvSpPr>
          <p:spPr>
            <a:xfrm>
              <a:off x="6500093" y="2762125"/>
              <a:ext cx="213337" cy="332541"/>
            </a:xfrm>
            <a:custGeom>
              <a:rect b="b" l="l" r="r" t="t"/>
              <a:pathLst>
                <a:path extrusionOk="0" h="8595" w="5514">
                  <a:moveTo>
                    <a:pt x="5514" y="488"/>
                  </a:moveTo>
                  <a:lnTo>
                    <a:pt x="5514" y="8108"/>
                  </a:lnTo>
                  <a:cubicBezTo>
                    <a:pt x="5514" y="8377"/>
                    <a:pt x="5296" y="8594"/>
                    <a:pt x="5028" y="8594"/>
                  </a:cubicBezTo>
                  <a:lnTo>
                    <a:pt x="487" y="8594"/>
                  </a:lnTo>
                  <a:cubicBezTo>
                    <a:pt x="218" y="8594"/>
                    <a:pt x="1" y="8377"/>
                    <a:pt x="1" y="8108"/>
                  </a:cubicBezTo>
                  <a:lnTo>
                    <a:pt x="1" y="488"/>
                  </a:lnTo>
                  <a:cubicBezTo>
                    <a:pt x="1" y="219"/>
                    <a:pt x="218" y="1"/>
                    <a:pt x="487" y="1"/>
                  </a:cubicBezTo>
                  <a:lnTo>
                    <a:pt x="1136" y="1"/>
                  </a:lnTo>
                  <a:lnTo>
                    <a:pt x="1599" y="494"/>
                  </a:lnTo>
                  <a:cubicBezTo>
                    <a:pt x="1691" y="592"/>
                    <a:pt x="1820" y="647"/>
                    <a:pt x="1955" y="647"/>
                  </a:cubicBezTo>
                  <a:lnTo>
                    <a:pt x="3561" y="647"/>
                  </a:lnTo>
                  <a:cubicBezTo>
                    <a:pt x="3695" y="647"/>
                    <a:pt x="3823" y="592"/>
                    <a:pt x="3915" y="494"/>
                  </a:cubicBezTo>
                  <a:lnTo>
                    <a:pt x="4379" y="1"/>
                  </a:lnTo>
                  <a:lnTo>
                    <a:pt x="5028" y="1"/>
                  </a:lnTo>
                  <a:cubicBezTo>
                    <a:pt x="5296" y="2"/>
                    <a:pt x="5514" y="219"/>
                    <a:pt x="5514" y="488"/>
                  </a:cubicBez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81"/>
            <p:cNvSpPr/>
            <p:nvPr/>
          </p:nvSpPr>
          <p:spPr>
            <a:xfrm>
              <a:off x="6525822" y="2950429"/>
              <a:ext cx="162614" cy="50104"/>
            </a:xfrm>
            <a:custGeom>
              <a:rect b="b" l="l" r="r" t="t"/>
              <a:pathLst>
                <a:path extrusionOk="0" h="1295" w="4203">
                  <a:moveTo>
                    <a:pt x="4203" y="1244"/>
                  </a:moveTo>
                  <a:cubicBezTo>
                    <a:pt x="4203" y="1262"/>
                    <a:pt x="4203" y="1278"/>
                    <a:pt x="4201" y="1294"/>
                  </a:cubicBezTo>
                  <a:lnTo>
                    <a:pt x="3" y="1294"/>
                  </a:lnTo>
                  <a:cubicBezTo>
                    <a:pt x="0" y="1278"/>
                    <a:pt x="0" y="1260"/>
                    <a:pt x="0" y="1244"/>
                  </a:cubicBezTo>
                  <a:cubicBezTo>
                    <a:pt x="0" y="1225"/>
                    <a:pt x="3" y="1204"/>
                    <a:pt x="5" y="1184"/>
                  </a:cubicBezTo>
                  <a:cubicBezTo>
                    <a:pt x="19" y="936"/>
                    <a:pt x="107" y="698"/>
                    <a:pt x="255" y="498"/>
                  </a:cubicBezTo>
                  <a:cubicBezTo>
                    <a:pt x="500" y="184"/>
                    <a:pt x="876" y="2"/>
                    <a:pt x="1274" y="2"/>
                  </a:cubicBezTo>
                  <a:lnTo>
                    <a:pt x="1294" y="2"/>
                  </a:lnTo>
                  <a:lnTo>
                    <a:pt x="1294" y="415"/>
                  </a:lnTo>
                  <a:cubicBezTo>
                    <a:pt x="1294" y="512"/>
                    <a:pt x="1337" y="603"/>
                    <a:pt x="1412" y="665"/>
                  </a:cubicBezTo>
                  <a:cubicBezTo>
                    <a:pt x="1487" y="726"/>
                    <a:pt x="1585" y="750"/>
                    <a:pt x="1681" y="731"/>
                  </a:cubicBezTo>
                  <a:lnTo>
                    <a:pt x="2102" y="647"/>
                  </a:lnTo>
                  <a:lnTo>
                    <a:pt x="2524" y="731"/>
                  </a:lnTo>
                  <a:cubicBezTo>
                    <a:pt x="2618" y="750"/>
                    <a:pt x="2717" y="726"/>
                    <a:pt x="2792" y="664"/>
                  </a:cubicBezTo>
                  <a:cubicBezTo>
                    <a:pt x="2866" y="603"/>
                    <a:pt x="2910" y="511"/>
                    <a:pt x="2910" y="414"/>
                  </a:cubicBezTo>
                  <a:lnTo>
                    <a:pt x="2910" y="1"/>
                  </a:lnTo>
                  <a:lnTo>
                    <a:pt x="2929" y="1"/>
                  </a:lnTo>
                  <a:cubicBezTo>
                    <a:pt x="3327" y="2"/>
                    <a:pt x="3704" y="185"/>
                    <a:pt x="3949" y="499"/>
                  </a:cubicBezTo>
                  <a:cubicBezTo>
                    <a:pt x="4098" y="698"/>
                    <a:pt x="4185" y="936"/>
                    <a:pt x="4200" y="1185"/>
                  </a:cubicBezTo>
                  <a:cubicBezTo>
                    <a:pt x="4201" y="1204"/>
                    <a:pt x="4203" y="1225"/>
                    <a:pt x="4203" y="1244"/>
                  </a:cubicBez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1"/>
            <p:cNvSpPr/>
            <p:nvPr/>
          </p:nvSpPr>
          <p:spPr>
            <a:xfrm>
              <a:off x="6638410" y="2950468"/>
              <a:ext cx="50026" cy="50065"/>
            </a:xfrm>
            <a:custGeom>
              <a:rect b="b" l="l" r="r" t="t"/>
              <a:pathLst>
                <a:path extrusionOk="0" h="1294" w="1293">
                  <a:moveTo>
                    <a:pt x="1290" y="1183"/>
                  </a:moveTo>
                  <a:cubicBezTo>
                    <a:pt x="1274" y="934"/>
                    <a:pt x="1188" y="697"/>
                    <a:pt x="1039" y="497"/>
                  </a:cubicBezTo>
                  <a:cubicBezTo>
                    <a:pt x="793" y="183"/>
                    <a:pt x="417" y="1"/>
                    <a:pt x="19" y="1"/>
                  </a:cubicBezTo>
                  <a:lnTo>
                    <a:pt x="0" y="1"/>
                  </a:lnTo>
                  <a:lnTo>
                    <a:pt x="0" y="89"/>
                  </a:lnTo>
                  <a:cubicBezTo>
                    <a:pt x="218" y="173"/>
                    <a:pt x="410" y="315"/>
                    <a:pt x="554" y="498"/>
                  </a:cubicBezTo>
                  <a:cubicBezTo>
                    <a:pt x="703" y="697"/>
                    <a:pt x="790" y="935"/>
                    <a:pt x="805" y="1183"/>
                  </a:cubicBezTo>
                  <a:cubicBezTo>
                    <a:pt x="806" y="1203"/>
                    <a:pt x="808" y="1224"/>
                    <a:pt x="808" y="1243"/>
                  </a:cubicBezTo>
                  <a:cubicBezTo>
                    <a:pt x="808" y="1263"/>
                    <a:pt x="808" y="1277"/>
                    <a:pt x="807" y="1293"/>
                  </a:cubicBezTo>
                  <a:lnTo>
                    <a:pt x="1291" y="1293"/>
                  </a:lnTo>
                  <a:cubicBezTo>
                    <a:pt x="1293" y="1278"/>
                    <a:pt x="1293" y="1261"/>
                    <a:pt x="1293" y="1243"/>
                  </a:cubicBezTo>
                  <a:cubicBezTo>
                    <a:pt x="1293" y="1225"/>
                    <a:pt x="1291" y="1202"/>
                    <a:pt x="1290" y="1183"/>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1"/>
            <p:cNvSpPr/>
            <p:nvPr/>
          </p:nvSpPr>
          <p:spPr>
            <a:xfrm>
              <a:off x="6688165" y="3000572"/>
              <a:ext cx="193" cy="1586"/>
            </a:xfrm>
            <a:custGeom>
              <a:rect b="b" l="l" r="r" t="t"/>
              <a:pathLst>
                <a:path extrusionOk="0" h="41" w="5">
                  <a:moveTo>
                    <a:pt x="5" y="0"/>
                  </a:moveTo>
                  <a:cubicBezTo>
                    <a:pt x="4" y="14"/>
                    <a:pt x="2" y="28"/>
                    <a:pt x="1" y="40"/>
                  </a:cubicBezTo>
                </a:path>
              </a:pathLst>
            </a:custGeom>
            <a:solidFill>
              <a:srgbClr val="C6D8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81"/>
            <p:cNvSpPr/>
            <p:nvPr/>
          </p:nvSpPr>
          <p:spPr>
            <a:xfrm>
              <a:off x="6563313" y="2868910"/>
              <a:ext cx="87633" cy="89645"/>
            </a:xfrm>
            <a:custGeom>
              <a:rect b="b" l="l" r="r" t="t"/>
              <a:pathLst>
                <a:path extrusionOk="0" h="2317" w="2265">
                  <a:moveTo>
                    <a:pt x="2264" y="647"/>
                  </a:moveTo>
                  <a:lnTo>
                    <a:pt x="2264" y="1132"/>
                  </a:lnTo>
                  <a:cubicBezTo>
                    <a:pt x="2265" y="1529"/>
                    <a:pt x="2056" y="1898"/>
                    <a:pt x="1714" y="2101"/>
                  </a:cubicBezTo>
                  <a:cubicBezTo>
                    <a:pt x="1356" y="2317"/>
                    <a:pt x="909" y="2317"/>
                    <a:pt x="551" y="2101"/>
                  </a:cubicBezTo>
                  <a:cubicBezTo>
                    <a:pt x="210" y="1898"/>
                    <a:pt x="1" y="1529"/>
                    <a:pt x="2" y="1132"/>
                  </a:cubicBezTo>
                  <a:lnTo>
                    <a:pt x="2" y="485"/>
                  </a:lnTo>
                  <a:cubicBezTo>
                    <a:pt x="2" y="485"/>
                    <a:pt x="1456" y="647"/>
                    <a:pt x="1456" y="0"/>
                  </a:cubicBezTo>
                  <a:cubicBezTo>
                    <a:pt x="1456" y="0"/>
                    <a:pt x="1618" y="647"/>
                    <a:pt x="2264" y="64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81"/>
            <p:cNvSpPr/>
            <p:nvPr/>
          </p:nvSpPr>
          <p:spPr>
            <a:xfrm>
              <a:off x="6596702" y="2893787"/>
              <a:ext cx="54243" cy="62871"/>
            </a:xfrm>
            <a:custGeom>
              <a:rect b="b" l="l" r="r" t="t"/>
              <a:pathLst>
                <a:path extrusionOk="0" h="1625" w="1402">
                  <a:moveTo>
                    <a:pt x="907" y="2"/>
                  </a:moveTo>
                  <a:lnTo>
                    <a:pt x="907" y="488"/>
                  </a:lnTo>
                  <a:cubicBezTo>
                    <a:pt x="907" y="887"/>
                    <a:pt x="695" y="1257"/>
                    <a:pt x="346" y="1461"/>
                  </a:cubicBezTo>
                  <a:cubicBezTo>
                    <a:pt x="239" y="1524"/>
                    <a:pt x="123" y="1570"/>
                    <a:pt x="1" y="1595"/>
                  </a:cubicBezTo>
                  <a:cubicBezTo>
                    <a:pt x="82" y="1614"/>
                    <a:pt x="165" y="1623"/>
                    <a:pt x="248" y="1623"/>
                  </a:cubicBezTo>
                  <a:cubicBezTo>
                    <a:pt x="457" y="1624"/>
                    <a:pt x="662" y="1569"/>
                    <a:pt x="841" y="1461"/>
                  </a:cubicBezTo>
                  <a:cubicBezTo>
                    <a:pt x="1189" y="1257"/>
                    <a:pt x="1402" y="887"/>
                    <a:pt x="1401" y="488"/>
                  </a:cubicBezTo>
                  <a:lnTo>
                    <a:pt x="1401" y="1"/>
                  </a:lnTo>
                  <a:lnTo>
                    <a:pt x="907" y="1"/>
                  </a:ln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81"/>
            <p:cNvSpPr/>
            <p:nvPr/>
          </p:nvSpPr>
          <p:spPr>
            <a:xfrm>
              <a:off x="6563351" y="2836952"/>
              <a:ext cx="87555" cy="56797"/>
            </a:xfrm>
            <a:custGeom>
              <a:rect b="b" l="l" r="r" t="t"/>
              <a:pathLst>
                <a:path extrusionOk="0" h="1468" w="2263">
                  <a:moveTo>
                    <a:pt x="2263" y="1163"/>
                  </a:moveTo>
                  <a:lnTo>
                    <a:pt x="2263" y="1468"/>
                  </a:lnTo>
                  <a:cubicBezTo>
                    <a:pt x="1617" y="1468"/>
                    <a:pt x="1455" y="822"/>
                    <a:pt x="1455" y="822"/>
                  </a:cubicBezTo>
                  <a:cubicBezTo>
                    <a:pt x="1455" y="1468"/>
                    <a:pt x="1" y="1306"/>
                    <a:pt x="1" y="1306"/>
                  </a:cubicBezTo>
                  <a:lnTo>
                    <a:pt x="1" y="1145"/>
                  </a:lnTo>
                  <a:cubicBezTo>
                    <a:pt x="1" y="528"/>
                    <a:pt x="494" y="26"/>
                    <a:pt x="1109" y="13"/>
                  </a:cubicBezTo>
                  <a:cubicBezTo>
                    <a:pt x="1745" y="1"/>
                    <a:pt x="2263" y="527"/>
                    <a:pt x="2263" y="1163"/>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81"/>
            <p:cNvSpPr/>
            <p:nvPr/>
          </p:nvSpPr>
          <p:spPr>
            <a:xfrm>
              <a:off x="6596702" y="2836874"/>
              <a:ext cx="54243" cy="57571"/>
            </a:xfrm>
            <a:custGeom>
              <a:rect b="b" l="l" r="r" t="t"/>
              <a:pathLst>
                <a:path extrusionOk="0" h="1488" w="1402">
                  <a:moveTo>
                    <a:pt x="1064" y="339"/>
                  </a:moveTo>
                  <a:cubicBezTo>
                    <a:pt x="847" y="121"/>
                    <a:pt x="553" y="1"/>
                    <a:pt x="248" y="2"/>
                  </a:cubicBezTo>
                  <a:cubicBezTo>
                    <a:pt x="165" y="2"/>
                    <a:pt x="82" y="10"/>
                    <a:pt x="1" y="28"/>
                  </a:cubicBezTo>
                  <a:cubicBezTo>
                    <a:pt x="529" y="145"/>
                    <a:pt x="907" y="613"/>
                    <a:pt x="907" y="1155"/>
                  </a:cubicBezTo>
                  <a:lnTo>
                    <a:pt x="907" y="1322"/>
                  </a:lnTo>
                  <a:cubicBezTo>
                    <a:pt x="1048" y="1431"/>
                    <a:pt x="1222" y="1488"/>
                    <a:pt x="1401" y="1484"/>
                  </a:cubicBezTo>
                  <a:lnTo>
                    <a:pt x="1401" y="1155"/>
                  </a:lnTo>
                  <a:cubicBezTo>
                    <a:pt x="1402" y="848"/>
                    <a:pt x="1280" y="554"/>
                    <a:pt x="1064" y="339"/>
                  </a:cubicBezTo>
                  <a:close/>
                </a:path>
              </a:pathLst>
            </a:custGeom>
            <a:solidFill>
              <a:srgbClr val="367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1"/>
            <p:cNvSpPr/>
            <p:nvPr/>
          </p:nvSpPr>
          <p:spPr>
            <a:xfrm>
              <a:off x="6541956" y="2887171"/>
              <a:ext cx="20699" cy="31687"/>
            </a:xfrm>
            <a:custGeom>
              <a:rect b="b" l="l" r="r" t="t"/>
              <a:pathLst>
                <a:path extrusionOk="0" h="819" w="535">
                  <a:moveTo>
                    <a:pt x="535" y="2"/>
                  </a:moveTo>
                  <a:lnTo>
                    <a:pt x="535" y="819"/>
                  </a:lnTo>
                  <a:lnTo>
                    <a:pt x="458" y="819"/>
                  </a:lnTo>
                  <a:cubicBezTo>
                    <a:pt x="263" y="819"/>
                    <a:pt x="90" y="684"/>
                    <a:pt x="52" y="493"/>
                  </a:cubicBezTo>
                  <a:cubicBezTo>
                    <a:pt x="0" y="231"/>
                    <a:pt x="200" y="1"/>
                    <a:pt x="453" y="1"/>
                  </a:cubicBezTo>
                  <a:lnTo>
                    <a:pt x="53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1"/>
            <p:cNvSpPr/>
            <p:nvPr/>
          </p:nvSpPr>
          <p:spPr>
            <a:xfrm>
              <a:off x="6650868" y="2887171"/>
              <a:ext cx="19074" cy="31687"/>
            </a:xfrm>
            <a:custGeom>
              <a:rect b="b" l="l" r="r" t="t"/>
              <a:pathLst>
                <a:path extrusionOk="0" h="819" w="493">
                  <a:moveTo>
                    <a:pt x="492" y="410"/>
                  </a:moveTo>
                  <a:cubicBezTo>
                    <a:pt x="492" y="636"/>
                    <a:pt x="308" y="819"/>
                    <a:pt x="83" y="819"/>
                  </a:cubicBezTo>
                  <a:lnTo>
                    <a:pt x="1" y="819"/>
                  </a:lnTo>
                  <a:lnTo>
                    <a:pt x="1" y="2"/>
                  </a:lnTo>
                  <a:lnTo>
                    <a:pt x="83" y="2"/>
                  </a:lnTo>
                  <a:cubicBezTo>
                    <a:pt x="192" y="1"/>
                    <a:pt x="296" y="44"/>
                    <a:pt x="372" y="120"/>
                  </a:cubicBezTo>
                  <a:cubicBezTo>
                    <a:pt x="449" y="197"/>
                    <a:pt x="492" y="301"/>
                    <a:pt x="492" y="41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1"/>
            <p:cNvSpPr/>
            <p:nvPr/>
          </p:nvSpPr>
          <p:spPr>
            <a:xfrm>
              <a:off x="6575887" y="2950468"/>
              <a:ext cx="62562" cy="29134"/>
            </a:xfrm>
            <a:custGeom>
              <a:rect b="b" l="l" r="r" t="t"/>
              <a:pathLst>
                <a:path extrusionOk="0" h="753" w="1617">
                  <a:moveTo>
                    <a:pt x="1616" y="1"/>
                  </a:moveTo>
                  <a:lnTo>
                    <a:pt x="1616" y="415"/>
                  </a:lnTo>
                  <a:cubicBezTo>
                    <a:pt x="1615" y="513"/>
                    <a:pt x="1572" y="604"/>
                    <a:pt x="1498" y="666"/>
                  </a:cubicBezTo>
                  <a:cubicBezTo>
                    <a:pt x="1423" y="727"/>
                    <a:pt x="1324" y="753"/>
                    <a:pt x="1230" y="734"/>
                  </a:cubicBezTo>
                  <a:lnTo>
                    <a:pt x="808" y="650"/>
                  </a:lnTo>
                  <a:lnTo>
                    <a:pt x="386" y="734"/>
                  </a:lnTo>
                  <a:cubicBezTo>
                    <a:pt x="291" y="753"/>
                    <a:pt x="192" y="727"/>
                    <a:pt x="118" y="666"/>
                  </a:cubicBezTo>
                  <a:cubicBezTo>
                    <a:pt x="43" y="604"/>
                    <a:pt x="0" y="512"/>
                    <a:pt x="0" y="414"/>
                  </a:cubicBezTo>
                  <a:lnTo>
                    <a:pt x="0" y="1"/>
                  </a:lnTo>
                  <a:lnTo>
                    <a:pt x="226" y="1"/>
                  </a:lnTo>
                  <a:cubicBezTo>
                    <a:pt x="584" y="217"/>
                    <a:pt x="1031" y="217"/>
                    <a:pt x="1389" y="1"/>
                  </a:cubicBezTo>
                  <a:lnTo>
                    <a:pt x="16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81"/>
            <p:cNvSpPr/>
            <p:nvPr/>
          </p:nvSpPr>
          <p:spPr>
            <a:xfrm>
              <a:off x="6675165" y="2762164"/>
              <a:ext cx="38264" cy="332502"/>
            </a:xfrm>
            <a:custGeom>
              <a:rect b="b" l="l" r="r" t="t"/>
              <a:pathLst>
                <a:path extrusionOk="0" h="8594" w="989">
                  <a:moveTo>
                    <a:pt x="989" y="487"/>
                  </a:moveTo>
                  <a:cubicBezTo>
                    <a:pt x="989" y="218"/>
                    <a:pt x="771" y="1"/>
                    <a:pt x="503" y="1"/>
                  </a:cubicBezTo>
                  <a:lnTo>
                    <a:pt x="1" y="1"/>
                  </a:lnTo>
                  <a:cubicBezTo>
                    <a:pt x="274" y="1"/>
                    <a:pt x="495" y="218"/>
                    <a:pt x="495" y="487"/>
                  </a:cubicBezTo>
                  <a:lnTo>
                    <a:pt x="495" y="8107"/>
                  </a:lnTo>
                  <a:cubicBezTo>
                    <a:pt x="495" y="8376"/>
                    <a:pt x="274" y="8593"/>
                    <a:pt x="1" y="8593"/>
                  </a:cubicBezTo>
                  <a:lnTo>
                    <a:pt x="503" y="8593"/>
                  </a:lnTo>
                  <a:cubicBezTo>
                    <a:pt x="771" y="8593"/>
                    <a:pt x="989" y="8376"/>
                    <a:pt x="989" y="8107"/>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81"/>
            <p:cNvSpPr/>
            <p:nvPr/>
          </p:nvSpPr>
          <p:spPr>
            <a:xfrm>
              <a:off x="6500093" y="3075630"/>
              <a:ext cx="213337" cy="50684"/>
            </a:xfrm>
            <a:custGeom>
              <a:rect b="b" l="l" r="r" t="t"/>
              <a:pathLst>
                <a:path extrusionOk="0" h="1310" w="5514">
                  <a:moveTo>
                    <a:pt x="5514" y="1"/>
                  </a:moveTo>
                  <a:lnTo>
                    <a:pt x="5514" y="822"/>
                  </a:lnTo>
                  <a:cubicBezTo>
                    <a:pt x="5514" y="1091"/>
                    <a:pt x="5296" y="1309"/>
                    <a:pt x="5028" y="1309"/>
                  </a:cubicBezTo>
                  <a:lnTo>
                    <a:pt x="487" y="1309"/>
                  </a:lnTo>
                  <a:cubicBezTo>
                    <a:pt x="218" y="1309"/>
                    <a:pt x="1" y="1091"/>
                    <a:pt x="1" y="822"/>
                  </a:cubicBezTo>
                  <a:lnTo>
                    <a:pt x="1" y="1"/>
                  </a:lnTo>
                  <a:cubicBezTo>
                    <a:pt x="1" y="272"/>
                    <a:pt x="218" y="491"/>
                    <a:pt x="487" y="491"/>
                  </a:cubicBezTo>
                  <a:lnTo>
                    <a:pt x="5028" y="491"/>
                  </a:lnTo>
                  <a:cubicBezTo>
                    <a:pt x="5296" y="491"/>
                    <a:pt x="5514" y="272"/>
                    <a:pt x="5514" y="1"/>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1"/>
            <p:cNvSpPr/>
            <p:nvPr/>
          </p:nvSpPr>
          <p:spPr>
            <a:xfrm>
              <a:off x="6675165" y="3076056"/>
              <a:ext cx="38264" cy="50258"/>
            </a:xfrm>
            <a:custGeom>
              <a:rect b="b" l="l" r="r" t="t"/>
              <a:pathLst>
                <a:path extrusionOk="0" h="1299" w="989">
                  <a:moveTo>
                    <a:pt x="495" y="487"/>
                  </a:moveTo>
                  <a:lnTo>
                    <a:pt x="495" y="811"/>
                  </a:lnTo>
                  <a:cubicBezTo>
                    <a:pt x="495" y="1080"/>
                    <a:pt x="274" y="1298"/>
                    <a:pt x="1" y="1298"/>
                  </a:cubicBezTo>
                  <a:lnTo>
                    <a:pt x="503" y="1298"/>
                  </a:lnTo>
                  <a:cubicBezTo>
                    <a:pt x="771" y="1298"/>
                    <a:pt x="989" y="1080"/>
                    <a:pt x="989" y="811"/>
                  </a:cubicBezTo>
                  <a:lnTo>
                    <a:pt x="989" y="0"/>
                  </a:lnTo>
                  <a:cubicBezTo>
                    <a:pt x="989" y="269"/>
                    <a:pt x="768" y="487"/>
                    <a:pt x="495" y="487"/>
                  </a:cubicBezTo>
                  <a:close/>
                </a:path>
              </a:pathLst>
            </a:custGeom>
            <a:solidFill>
              <a:srgbClr val="367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1"/>
            <p:cNvSpPr/>
            <p:nvPr/>
          </p:nvSpPr>
          <p:spPr>
            <a:xfrm>
              <a:off x="6544277" y="2762164"/>
              <a:ext cx="125085" cy="25032"/>
            </a:xfrm>
            <a:custGeom>
              <a:rect b="b" l="l" r="r" t="t"/>
              <a:pathLst>
                <a:path extrusionOk="0" h="647" w="3233">
                  <a:moveTo>
                    <a:pt x="3232" y="1"/>
                  </a:moveTo>
                  <a:lnTo>
                    <a:pt x="2770" y="493"/>
                  </a:lnTo>
                  <a:cubicBezTo>
                    <a:pt x="2679" y="591"/>
                    <a:pt x="2551" y="646"/>
                    <a:pt x="2416" y="646"/>
                  </a:cubicBezTo>
                  <a:lnTo>
                    <a:pt x="817" y="646"/>
                  </a:lnTo>
                  <a:cubicBezTo>
                    <a:pt x="683" y="646"/>
                    <a:pt x="555" y="591"/>
                    <a:pt x="463" y="493"/>
                  </a:cubicBezTo>
                  <a:lnTo>
                    <a:pt x="0" y="1"/>
                  </a:ln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1"/>
            <p:cNvSpPr/>
            <p:nvPr/>
          </p:nvSpPr>
          <p:spPr>
            <a:xfrm>
              <a:off x="6619142" y="2762164"/>
              <a:ext cx="50374" cy="25032"/>
            </a:xfrm>
            <a:custGeom>
              <a:rect b="b" l="l" r="r" t="t"/>
              <a:pathLst>
                <a:path extrusionOk="0" h="647" w="1302">
                  <a:moveTo>
                    <a:pt x="816" y="1"/>
                  </a:moveTo>
                  <a:lnTo>
                    <a:pt x="354" y="493"/>
                  </a:lnTo>
                  <a:cubicBezTo>
                    <a:pt x="263" y="591"/>
                    <a:pt x="135" y="646"/>
                    <a:pt x="1" y="646"/>
                  </a:cubicBezTo>
                  <a:lnTo>
                    <a:pt x="486" y="646"/>
                  </a:lnTo>
                  <a:cubicBezTo>
                    <a:pt x="620" y="646"/>
                    <a:pt x="748" y="591"/>
                    <a:pt x="840" y="493"/>
                  </a:cubicBezTo>
                  <a:lnTo>
                    <a:pt x="1302" y="1"/>
                  </a:lnTo>
                  <a:close/>
                </a:path>
              </a:pathLst>
            </a:custGeom>
            <a:solidFill>
              <a:srgbClr val="367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1"/>
            <p:cNvSpPr/>
            <p:nvPr/>
          </p:nvSpPr>
          <p:spPr>
            <a:xfrm>
              <a:off x="6442909" y="2968885"/>
              <a:ext cx="327163" cy="100710"/>
            </a:xfrm>
            <a:custGeom>
              <a:rect b="b" l="l" r="r" t="t"/>
              <a:pathLst>
                <a:path extrusionOk="0" h="2603" w="8456">
                  <a:moveTo>
                    <a:pt x="8383" y="1434"/>
                  </a:moveTo>
                  <a:lnTo>
                    <a:pt x="6593" y="2568"/>
                  </a:lnTo>
                  <a:cubicBezTo>
                    <a:pt x="6543" y="2599"/>
                    <a:pt x="6481" y="2601"/>
                    <a:pt x="6430" y="2574"/>
                  </a:cubicBezTo>
                  <a:cubicBezTo>
                    <a:pt x="6378" y="2547"/>
                    <a:pt x="6347" y="2493"/>
                    <a:pt x="6346" y="2435"/>
                  </a:cubicBezTo>
                  <a:lnTo>
                    <a:pt x="6346" y="1787"/>
                  </a:lnTo>
                  <a:lnTo>
                    <a:pt x="2125" y="1787"/>
                  </a:lnTo>
                  <a:lnTo>
                    <a:pt x="2125" y="2437"/>
                  </a:lnTo>
                  <a:cubicBezTo>
                    <a:pt x="2125" y="2494"/>
                    <a:pt x="2092" y="2548"/>
                    <a:pt x="2041" y="2575"/>
                  </a:cubicBezTo>
                  <a:cubicBezTo>
                    <a:pt x="1989" y="2602"/>
                    <a:pt x="1927" y="2600"/>
                    <a:pt x="1878" y="2569"/>
                  </a:cubicBezTo>
                  <a:lnTo>
                    <a:pt x="87" y="1434"/>
                  </a:lnTo>
                  <a:cubicBezTo>
                    <a:pt x="29" y="1396"/>
                    <a:pt x="0" y="1323"/>
                    <a:pt x="22" y="1253"/>
                  </a:cubicBezTo>
                  <a:cubicBezTo>
                    <a:pt x="34" y="1216"/>
                    <a:pt x="59" y="1187"/>
                    <a:pt x="91" y="1167"/>
                  </a:cubicBezTo>
                  <a:lnTo>
                    <a:pt x="1878" y="34"/>
                  </a:lnTo>
                  <a:cubicBezTo>
                    <a:pt x="1927" y="3"/>
                    <a:pt x="1989" y="0"/>
                    <a:pt x="2041" y="29"/>
                  </a:cubicBezTo>
                  <a:cubicBezTo>
                    <a:pt x="2092" y="56"/>
                    <a:pt x="2125" y="109"/>
                    <a:pt x="2125" y="166"/>
                  </a:cubicBezTo>
                  <a:lnTo>
                    <a:pt x="2125" y="817"/>
                  </a:lnTo>
                  <a:lnTo>
                    <a:pt x="6346" y="817"/>
                  </a:lnTo>
                  <a:lnTo>
                    <a:pt x="6346" y="167"/>
                  </a:lnTo>
                  <a:cubicBezTo>
                    <a:pt x="6347" y="110"/>
                    <a:pt x="6378" y="56"/>
                    <a:pt x="6430" y="29"/>
                  </a:cubicBezTo>
                  <a:cubicBezTo>
                    <a:pt x="6481" y="1"/>
                    <a:pt x="6543" y="3"/>
                    <a:pt x="6593" y="35"/>
                  </a:cubicBezTo>
                  <a:lnTo>
                    <a:pt x="8383" y="1169"/>
                  </a:lnTo>
                  <a:cubicBezTo>
                    <a:pt x="8428" y="1198"/>
                    <a:pt x="8455" y="1248"/>
                    <a:pt x="8455" y="1301"/>
                  </a:cubicBezTo>
                  <a:cubicBezTo>
                    <a:pt x="8455" y="1355"/>
                    <a:pt x="8428" y="1405"/>
                    <a:pt x="8383" y="1434"/>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1"/>
            <p:cNvSpPr/>
            <p:nvPr/>
          </p:nvSpPr>
          <p:spPr>
            <a:xfrm>
              <a:off x="6688397" y="2968807"/>
              <a:ext cx="81636" cy="101136"/>
            </a:xfrm>
            <a:custGeom>
              <a:rect b="b" l="l" r="r" t="t"/>
              <a:pathLst>
                <a:path extrusionOk="0" h="2614" w="2110">
                  <a:moveTo>
                    <a:pt x="2036" y="1173"/>
                  </a:moveTo>
                  <a:lnTo>
                    <a:pt x="248" y="35"/>
                  </a:lnTo>
                  <a:cubicBezTo>
                    <a:pt x="198" y="3"/>
                    <a:pt x="136" y="0"/>
                    <a:pt x="85" y="29"/>
                  </a:cubicBezTo>
                  <a:cubicBezTo>
                    <a:pt x="33" y="56"/>
                    <a:pt x="1" y="109"/>
                    <a:pt x="1" y="168"/>
                  </a:cubicBezTo>
                  <a:lnTo>
                    <a:pt x="1" y="187"/>
                  </a:lnTo>
                  <a:lnTo>
                    <a:pt x="1550" y="1173"/>
                  </a:lnTo>
                  <a:cubicBezTo>
                    <a:pt x="1595" y="1203"/>
                    <a:pt x="1623" y="1253"/>
                    <a:pt x="1623" y="1307"/>
                  </a:cubicBezTo>
                  <a:cubicBezTo>
                    <a:pt x="1623" y="1361"/>
                    <a:pt x="1595" y="1412"/>
                    <a:pt x="1550" y="1441"/>
                  </a:cubicBezTo>
                  <a:lnTo>
                    <a:pt x="1" y="2427"/>
                  </a:lnTo>
                  <a:lnTo>
                    <a:pt x="1" y="2446"/>
                  </a:lnTo>
                  <a:cubicBezTo>
                    <a:pt x="1" y="2505"/>
                    <a:pt x="33" y="2558"/>
                    <a:pt x="85" y="2586"/>
                  </a:cubicBezTo>
                  <a:cubicBezTo>
                    <a:pt x="136" y="2614"/>
                    <a:pt x="198" y="2611"/>
                    <a:pt x="248" y="2579"/>
                  </a:cubicBezTo>
                  <a:lnTo>
                    <a:pt x="2036" y="1441"/>
                  </a:lnTo>
                  <a:cubicBezTo>
                    <a:pt x="2082" y="1412"/>
                    <a:pt x="2109" y="1361"/>
                    <a:pt x="2109" y="1307"/>
                  </a:cubicBezTo>
                  <a:cubicBezTo>
                    <a:pt x="2109" y="1253"/>
                    <a:pt x="2082" y="1203"/>
                    <a:pt x="2036" y="1173"/>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1"/>
            <p:cNvSpPr/>
            <p:nvPr/>
          </p:nvSpPr>
          <p:spPr>
            <a:xfrm>
              <a:off x="6500093" y="2762164"/>
              <a:ext cx="38264" cy="218057"/>
            </a:xfrm>
            <a:custGeom>
              <a:rect b="b" l="l" r="r" t="t"/>
              <a:pathLst>
                <a:path extrusionOk="0" h="5636" w="989">
                  <a:moveTo>
                    <a:pt x="494" y="5354"/>
                  </a:moveTo>
                  <a:lnTo>
                    <a:pt x="494" y="487"/>
                  </a:lnTo>
                  <a:cubicBezTo>
                    <a:pt x="494" y="218"/>
                    <a:pt x="716" y="1"/>
                    <a:pt x="989" y="1"/>
                  </a:cubicBezTo>
                  <a:lnTo>
                    <a:pt x="487" y="1"/>
                  </a:lnTo>
                  <a:cubicBezTo>
                    <a:pt x="218" y="1"/>
                    <a:pt x="1" y="218"/>
                    <a:pt x="1" y="487"/>
                  </a:cubicBezTo>
                  <a:lnTo>
                    <a:pt x="1" y="5635"/>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81"/>
            <p:cNvSpPr/>
            <p:nvPr/>
          </p:nvSpPr>
          <p:spPr>
            <a:xfrm>
              <a:off x="6500093" y="3058839"/>
              <a:ext cx="38264" cy="67475"/>
            </a:xfrm>
            <a:custGeom>
              <a:rect b="b" l="l" r="r" t="t"/>
              <a:pathLst>
                <a:path extrusionOk="0" h="1744" w="989">
                  <a:moveTo>
                    <a:pt x="1" y="0"/>
                  </a:moveTo>
                  <a:lnTo>
                    <a:pt x="1" y="1256"/>
                  </a:lnTo>
                  <a:cubicBezTo>
                    <a:pt x="1" y="1525"/>
                    <a:pt x="218" y="1743"/>
                    <a:pt x="487" y="1743"/>
                  </a:cubicBezTo>
                  <a:lnTo>
                    <a:pt x="989" y="1743"/>
                  </a:lnTo>
                  <a:cubicBezTo>
                    <a:pt x="716" y="1743"/>
                    <a:pt x="495" y="1525"/>
                    <a:pt x="495" y="1256"/>
                  </a:cubicBezTo>
                  <a:lnTo>
                    <a:pt x="495" y="28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81"/>
            <p:cNvSpPr/>
            <p:nvPr/>
          </p:nvSpPr>
          <p:spPr>
            <a:xfrm>
              <a:off x="6494212" y="2924004"/>
              <a:ext cx="12536" cy="50026"/>
            </a:xfrm>
            <a:custGeom>
              <a:rect b="b" l="l" r="r" t="t"/>
              <a:pathLst>
                <a:path extrusionOk="0" h="1293" w="324">
                  <a:moveTo>
                    <a:pt x="1" y="0"/>
                  </a:moveTo>
                  <a:lnTo>
                    <a:pt x="324" y="0"/>
                  </a:lnTo>
                  <a:lnTo>
                    <a:pt x="324" y="1293"/>
                  </a:lnTo>
                  <a:lnTo>
                    <a:pt x="1" y="129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81"/>
            <p:cNvSpPr/>
            <p:nvPr/>
          </p:nvSpPr>
          <p:spPr>
            <a:xfrm>
              <a:off x="6493825" y="2942421"/>
              <a:ext cx="12574" cy="12613"/>
            </a:xfrm>
            <a:custGeom>
              <a:rect b="b" l="l" r="r" t="t"/>
              <a:pathLst>
                <a:path extrusionOk="0" h="326" w="325">
                  <a:moveTo>
                    <a:pt x="325" y="162"/>
                  </a:moveTo>
                  <a:cubicBezTo>
                    <a:pt x="325" y="253"/>
                    <a:pt x="252" y="325"/>
                    <a:pt x="163" y="325"/>
                  </a:cubicBezTo>
                  <a:cubicBezTo>
                    <a:pt x="72" y="325"/>
                    <a:pt x="0" y="253"/>
                    <a:pt x="0" y="162"/>
                  </a:cubicBezTo>
                  <a:cubicBezTo>
                    <a:pt x="0" y="73"/>
                    <a:pt x="72" y="1"/>
                    <a:pt x="163" y="1"/>
                  </a:cubicBezTo>
                  <a:cubicBezTo>
                    <a:pt x="252" y="1"/>
                    <a:pt x="325" y="73"/>
                    <a:pt x="325" y="162"/>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81"/>
            <p:cNvSpPr/>
            <p:nvPr/>
          </p:nvSpPr>
          <p:spPr>
            <a:xfrm>
              <a:off x="6575423" y="2805961"/>
              <a:ext cx="12613" cy="12574"/>
            </a:xfrm>
            <a:custGeom>
              <a:rect b="b" l="l" r="r" t="t"/>
              <a:pathLst>
                <a:path extrusionOk="0" h="325" w="326">
                  <a:moveTo>
                    <a:pt x="325" y="163"/>
                  </a:moveTo>
                  <a:cubicBezTo>
                    <a:pt x="325" y="253"/>
                    <a:pt x="253" y="325"/>
                    <a:pt x="162" y="325"/>
                  </a:cubicBezTo>
                  <a:cubicBezTo>
                    <a:pt x="73" y="325"/>
                    <a:pt x="1" y="253"/>
                    <a:pt x="1" y="163"/>
                  </a:cubicBezTo>
                  <a:cubicBezTo>
                    <a:pt x="1" y="73"/>
                    <a:pt x="73" y="1"/>
                    <a:pt x="162" y="1"/>
                  </a:cubicBezTo>
                  <a:cubicBezTo>
                    <a:pt x="253" y="1"/>
                    <a:pt x="325" y="73"/>
                    <a:pt x="325" y="163"/>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1"/>
            <p:cNvSpPr/>
            <p:nvPr/>
          </p:nvSpPr>
          <p:spPr>
            <a:xfrm>
              <a:off x="6600532" y="2805961"/>
              <a:ext cx="12613" cy="12574"/>
            </a:xfrm>
            <a:custGeom>
              <a:rect b="b" l="l" r="r" t="t"/>
              <a:pathLst>
                <a:path extrusionOk="0" h="325" w="326">
                  <a:moveTo>
                    <a:pt x="325" y="163"/>
                  </a:moveTo>
                  <a:cubicBezTo>
                    <a:pt x="325" y="253"/>
                    <a:pt x="253" y="325"/>
                    <a:pt x="162" y="325"/>
                  </a:cubicBezTo>
                  <a:cubicBezTo>
                    <a:pt x="73" y="325"/>
                    <a:pt x="1" y="253"/>
                    <a:pt x="1" y="163"/>
                  </a:cubicBezTo>
                  <a:cubicBezTo>
                    <a:pt x="1" y="73"/>
                    <a:pt x="73" y="1"/>
                    <a:pt x="162" y="1"/>
                  </a:cubicBezTo>
                  <a:cubicBezTo>
                    <a:pt x="253" y="1"/>
                    <a:pt x="325" y="73"/>
                    <a:pt x="325" y="163"/>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81"/>
            <p:cNvSpPr/>
            <p:nvPr/>
          </p:nvSpPr>
          <p:spPr>
            <a:xfrm>
              <a:off x="6625642" y="2805961"/>
              <a:ext cx="12574" cy="12574"/>
            </a:xfrm>
            <a:custGeom>
              <a:rect b="b" l="l" r="r" t="t"/>
              <a:pathLst>
                <a:path extrusionOk="0" h="325" w="325">
                  <a:moveTo>
                    <a:pt x="325" y="163"/>
                  </a:moveTo>
                  <a:cubicBezTo>
                    <a:pt x="325" y="253"/>
                    <a:pt x="253" y="325"/>
                    <a:pt x="162" y="325"/>
                  </a:cubicBezTo>
                  <a:cubicBezTo>
                    <a:pt x="73" y="325"/>
                    <a:pt x="1" y="253"/>
                    <a:pt x="1" y="163"/>
                  </a:cubicBezTo>
                  <a:cubicBezTo>
                    <a:pt x="1" y="73"/>
                    <a:pt x="73" y="1"/>
                    <a:pt x="162" y="1"/>
                  </a:cubicBezTo>
                  <a:cubicBezTo>
                    <a:pt x="253" y="1"/>
                    <a:pt x="325" y="73"/>
                    <a:pt x="325" y="163"/>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81"/>
            <p:cNvSpPr/>
            <p:nvPr/>
          </p:nvSpPr>
          <p:spPr>
            <a:xfrm>
              <a:off x="6437957" y="2755548"/>
              <a:ext cx="338576" cy="376647"/>
            </a:xfrm>
            <a:custGeom>
              <a:rect b="b" l="l" r="r" t="t"/>
              <a:pathLst>
                <a:path extrusionOk="0" h="9735" w="8751">
                  <a:moveTo>
                    <a:pt x="5608" y="323"/>
                  </a:moveTo>
                  <a:lnTo>
                    <a:pt x="5401" y="544"/>
                  </a:lnTo>
                  <a:cubicBezTo>
                    <a:pt x="5339" y="609"/>
                    <a:pt x="5254" y="646"/>
                    <a:pt x="5164" y="646"/>
                  </a:cubicBezTo>
                  <a:lnTo>
                    <a:pt x="3565" y="646"/>
                  </a:lnTo>
                  <a:cubicBezTo>
                    <a:pt x="3476" y="646"/>
                    <a:pt x="3390" y="609"/>
                    <a:pt x="3329" y="544"/>
                  </a:cubicBezTo>
                  <a:lnTo>
                    <a:pt x="3122" y="323"/>
                  </a:lnTo>
                  <a:close/>
                  <a:moveTo>
                    <a:pt x="4363" y="2279"/>
                  </a:moveTo>
                  <a:cubicBezTo>
                    <a:pt x="4899" y="2280"/>
                    <a:pt x="5332" y="2714"/>
                    <a:pt x="5332" y="3248"/>
                  </a:cubicBezTo>
                  <a:lnTo>
                    <a:pt x="5332" y="3391"/>
                  </a:lnTo>
                  <a:cubicBezTo>
                    <a:pt x="5094" y="3318"/>
                    <a:pt x="4909" y="3128"/>
                    <a:pt x="4843" y="2886"/>
                  </a:cubicBezTo>
                  <a:cubicBezTo>
                    <a:pt x="4825" y="2813"/>
                    <a:pt x="4759" y="2764"/>
                    <a:pt x="4686" y="2764"/>
                  </a:cubicBezTo>
                  <a:cubicBezTo>
                    <a:pt x="4680" y="2764"/>
                    <a:pt x="4673" y="2764"/>
                    <a:pt x="4667" y="2765"/>
                  </a:cubicBezTo>
                  <a:cubicBezTo>
                    <a:pt x="4586" y="2776"/>
                    <a:pt x="4525" y="2844"/>
                    <a:pt x="4525" y="2926"/>
                  </a:cubicBezTo>
                  <a:cubicBezTo>
                    <a:pt x="4527" y="2986"/>
                    <a:pt x="4500" y="3044"/>
                    <a:pt x="4454" y="3082"/>
                  </a:cubicBezTo>
                  <a:cubicBezTo>
                    <a:pt x="4297" y="3222"/>
                    <a:pt x="3923" y="3268"/>
                    <a:pt x="3596" y="3268"/>
                  </a:cubicBezTo>
                  <a:cubicBezTo>
                    <a:pt x="3526" y="3268"/>
                    <a:pt x="3457" y="3266"/>
                    <a:pt x="3394" y="3262"/>
                  </a:cubicBezTo>
                  <a:lnTo>
                    <a:pt x="3394" y="3248"/>
                  </a:lnTo>
                  <a:cubicBezTo>
                    <a:pt x="3394" y="2714"/>
                    <a:pt x="3828" y="2280"/>
                    <a:pt x="4363" y="2279"/>
                  </a:cubicBezTo>
                  <a:close/>
                  <a:moveTo>
                    <a:pt x="3071" y="3589"/>
                  </a:moveTo>
                  <a:lnTo>
                    <a:pt x="3071" y="4047"/>
                  </a:lnTo>
                  <a:cubicBezTo>
                    <a:pt x="2973" y="4014"/>
                    <a:pt x="2908" y="3921"/>
                    <a:pt x="2908" y="3818"/>
                  </a:cubicBezTo>
                  <a:cubicBezTo>
                    <a:pt x="2908" y="3716"/>
                    <a:pt x="2973" y="3623"/>
                    <a:pt x="3071" y="3589"/>
                  </a:cubicBezTo>
                  <a:close/>
                  <a:moveTo>
                    <a:pt x="5656" y="3589"/>
                  </a:moveTo>
                  <a:cubicBezTo>
                    <a:pt x="5754" y="3623"/>
                    <a:pt x="5819" y="3716"/>
                    <a:pt x="5819" y="3818"/>
                  </a:cubicBezTo>
                  <a:cubicBezTo>
                    <a:pt x="5819" y="3921"/>
                    <a:pt x="5754" y="4014"/>
                    <a:pt x="5656" y="4047"/>
                  </a:cubicBezTo>
                  <a:lnTo>
                    <a:pt x="5656" y="3589"/>
                  </a:lnTo>
                  <a:close/>
                  <a:moveTo>
                    <a:pt x="4689" y="3309"/>
                  </a:moveTo>
                  <a:cubicBezTo>
                    <a:pt x="4837" y="3532"/>
                    <a:pt x="5070" y="3682"/>
                    <a:pt x="5334" y="3725"/>
                  </a:cubicBezTo>
                  <a:lnTo>
                    <a:pt x="5334" y="4044"/>
                  </a:lnTo>
                  <a:cubicBezTo>
                    <a:pt x="5334" y="4584"/>
                    <a:pt x="4899" y="5031"/>
                    <a:pt x="4362" y="5031"/>
                  </a:cubicBezTo>
                  <a:cubicBezTo>
                    <a:pt x="4356" y="5031"/>
                    <a:pt x="4350" y="5031"/>
                    <a:pt x="4343" y="5031"/>
                  </a:cubicBezTo>
                  <a:cubicBezTo>
                    <a:pt x="3817" y="5021"/>
                    <a:pt x="3394" y="4590"/>
                    <a:pt x="3394" y="4062"/>
                  </a:cubicBezTo>
                  <a:lnTo>
                    <a:pt x="3394" y="3591"/>
                  </a:lnTo>
                  <a:cubicBezTo>
                    <a:pt x="3455" y="3594"/>
                    <a:pt x="3528" y="3596"/>
                    <a:pt x="3608" y="3596"/>
                  </a:cubicBezTo>
                  <a:cubicBezTo>
                    <a:pt x="3948" y="3596"/>
                    <a:pt x="4419" y="3552"/>
                    <a:pt x="4669" y="3328"/>
                  </a:cubicBezTo>
                  <a:cubicBezTo>
                    <a:pt x="4676" y="3322"/>
                    <a:pt x="4682" y="3315"/>
                    <a:pt x="4689" y="3309"/>
                  </a:cubicBezTo>
                  <a:close/>
                  <a:moveTo>
                    <a:pt x="5010" y="5190"/>
                  </a:moveTo>
                  <a:lnTo>
                    <a:pt x="5010" y="5444"/>
                  </a:lnTo>
                  <a:cubicBezTo>
                    <a:pt x="5010" y="5492"/>
                    <a:pt x="4988" y="5538"/>
                    <a:pt x="4949" y="5569"/>
                  </a:cubicBezTo>
                  <a:cubicBezTo>
                    <a:pt x="4920" y="5593"/>
                    <a:pt x="4882" y="5606"/>
                    <a:pt x="4845" y="5606"/>
                  </a:cubicBezTo>
                  <a:cubicBezTo>
                    <a:pt x="4834" y="5606"/>
                    <a:pt x="4823" y="5605"/>
                    <a:pt x="4813" y="5603"/>
                  </a:cubicBezTo>
                  <a:lnTo>
                    <a:pt x="4516" y="5544"/>
                  </a:lnTo>
                  <a:lnTo>
                    <a:pt x="4516" y="5341"/>
                  </a:lnTo>
                  <a:cubicBezTo>
                    <a:pt x="4681" y="5321"/>
                    <a:pt x="4841" y="5270"/>
                    <a:pt x="4987" y="5190"/>
                  </a:cubicBezTo>
                  <a:close/>
                  <a:moveTo>
                    <a:pt x="3740" y="5190"/>
                  </a:moveTo>
                  <a:cubicBezTo>
                    <a:pt x="3885" y="5270"/>
                    <a:pt x="4045" y="5321"/>
                    <a:pt x="4211" y="5341"/>
                  </a:cubicBezTo>
                  <a:lnTo>
                    <a:pt x="4211" y="5544"/>
                  </a:lnTo>
                  <a:lnTo>
                    <a:pt x="3915" y="5603"/>
                  </a:lnTo>
                  <a:cubicBezTo>
                    <a:pt x="3904" y="5605"/>
                    <a:pt x="3893" y="5606"/>
                    <a:pt x="3882" y="5606"/>
                  </a:cubicBezTo>
                  <a:cubicBezTo>
                    <a:pt x="3824" y="5606"/>
                    <a:pt x="3768" y="5576"/>
                    <a:pt x="3737" y="5522"/>
                  </a:cubicBezTo>
                  <a:cubicBezTo>
                    <a:pt x="3723" y="5496"/>
                    <a:pt x="3716" y="5468"/>
                    <a:pt x="3716" y="5440"/>
                  </a:cubicBezTo>
                  <a:lnTo>
                    <a:pt x="3716" y="5190"/>
                  </a:lnTo>
                  <a:close/>
                  <a:moveTo>
                    <a:pt x="3394" y="5215"/>
                  </a:moveTo>
                  <a:lnTo>
                    <a:pt x="3394" y="5459"/>
                  </a:lnTo>
                  <a:cubicBezTo>
                    <a:pt x="3393" y="5605"/>
                    <a:pt x="3459" y="5743"/>
                    <a:pt x="3573" y="5836"/>
                  </a:cubicBezTo>
                  <a:cubicBezTo>
                    <a:pt x="3661" y="5907"/>
                    <a:pt x="3770" y="5945"/>
                    <a:pt x="3882" y="5945"/>
                  </a:cubicBezTo>
                  <a:cubicBezTo>
                    <a:pt x="3915" y="5945"/>
                    <a:pt x="3948" y="5942"/>
                    <a:pt x="3981" y="5935"/>
                  </a:cubicBezTo>
                  <a:lnTo>
                    <a:pt x="4211" y="5890"/>
                  </a:lnTo>
                  <a:lnTo>
                    <a:pt x="4211" y="6179"/>
                  </a:lnTo>
                  <a:lnTo>
                    <a:pt x="2425" y="6179"/>
                  </a:lnTo>
                  <a:cubicBezTo>
                    <a:pt x="2445" y="5985"/>
                    <a:pt x="2517" y="5800"/>
                    <a:pt x="2635" y="5644"/>
                  </a:cubicBezTo>
                  <a:cubicBezTo>
                    <a:pt x="2821" y="5406"/>
                    <a:pt x="3094" y="5253"/>
                    <a:pt x="3394" y="5215"/>
                  </a:cubicBezTo>
                  <a:close/>
                  <a:moveTo>
                    <a:pt x="5332" y="5215"/>
                  </a:moveTo>
                  <a:cubicBezTo>
                    <a:pt x="5633" y="5253"/>
                    <a:pt x="5906" y="5406"/>
                    <a:pt x="6092" y="5642"/>
                  </a:cubicBezTo>
                  <a:cubicBezTo>
                    <a:pt x="6209" y="5800"/>
                    <a:pt x="6282" y="5985"/>
                    <a:pt x="6302" y="6179"/>
                  </a:cubicBezTo>
                  <a:lnTo>
                    <a:pt x="4516" y="6179"/>
                  </a:lnTo>
                  <a:lnTo>
                    <a:pt x="4516" y="5890"/>
                  </a:lnTo>
                  <a:lnTo>
                    <a:pt x="4747" y="5936"/>
                  </a:lnTo>
                  <a:cubicBezTo>
                    <a:pt x="4778" y="5943"/>
                    <a:pt x="4810" y="5946"/>
                    <a:pt x="4842" y="5946"/>
                  </a:cubicBezTo>
                  <a:cubicBezTo>
                    <a:pt x="4955" y="5946"/>
                    <a:pt x="5065" y="5908"/>
                    <a:pt x="5153" y="5836"/>
                  </a:cubicBezTo>
                  <a:cubicBezTo>
                    <a:pt x="5267" y="5743"/>
                    <a:pt x="5332" y="5605"/>
                    <a:pt x="5332" y="5459"/>
                  </a:cubicBezTo>
                  <a:lnTo>
                    <a:pt x="5332" y="5215"/>
                  </a:lnTo>
                  <a:close/>
                  <a:moveTo>
                    <a:pt x="2101" y="5691"/>
                  </a:moveTo>
                  <a:lnTo>
                    <a:pt x="2101" y="6341"/>
                  </a:lnTo>
                  <a:cubicBezTo>
                    <a:pt x="2105" y="6428"/>
                    <a:pt x="2175" y="6498"/>
                    <a:pt x="2263" y="6502"/>
                  </a:cubicBezTo>
                  <a:lnTo>
                    <a:pt x="6490" y="6502"/>
                  </a:lnTo>
                  <a:cubicBezTo>
                    <a:pt x="6504" y="6502"/>
                    <a:pt x="6520" y="6500"/>
                    <a:pt x="6536" y="6496"/>
                  </a:cubicBezTo>
                  <a:cubicBezTo>
                    <a:pt x="6608" y="6473"/>
                    <a:pt x="6652" y="6409"/>
                    <a:pt x="6652" y="6340"/>
                  </a:cubicBezTo>
                  <a:cubicBezTo>
                    <a:pt x="6650" y="6085"/>
                    <a:pt x="6645" y="5805"/>
                    <a:pt x="6643" y="5694"/>
                  </a:cubicBezTo>
                  <a:lnTo>
                    <a:pt x="6643" y="5694"/>
                  </a:lnTo>
                  <a:lnTo>
                    <a:pt x="8431" y="6822"/>
                  </a:lnTo>
                  <a:cubicBezTo>
                    <a:pt x="8373" y="6859"/>
                    <a:pt x="6703" y="7922"/>
                    <a:pt x="6645" y="7960"/>
                  </a:cubicBezTo>
                  <a:lnTo>
                    <a:pt x="6645" y="7311"/>
                  </a:lnTo>
                  <a:cubicBezTo>
                    <a:pt x="6645" y="7221"/>
                    <a:pt x="6573" y="7148"/>
                    <a:pt x="6482" y="7148"/>
                  </a:cubicBezTo>
                  <a:lnTo>
                    <a:pt x="2263" y="7148"/>
                  </a:lnTo>
                  <a:cubicBezTo>
                    <a:pt x="2174" y="7148"/>
                    <a:pt x="2101" y="7221"/>
                    <a:pt x="2101" y="7311"/>
                  </a:cubicBezTo>
                  <a:lnTo>
                    <a:pt x="2101" y="7955"/>
                  </a:lnTo>
                  <a:lnTo>
                    <a:pt x="316" y="6829"/>
                  </a:lnTo>
                  <a:lnTo>
                    <a:pt x="2101" y="5691"/>
                  </a:lnTo>
                  <a:close/>
                  <a:moveTo>
                    <a:pt x="6322" y="7472"/>
                  </a:moveTo>
                  <a:lnTo>
                    <a:pt x="6322" y="7964"/>
                  </a:lnTo>
                  <a:cubicBezTo>
                    <a:pt x="6322" y="8082"/>
                    <a:pt x="6386" y="8190"/>
                    <a:pt x="6488" y="8247"/>
                  </a:cubicBezTo>
                  <a:cubicBezTo>
                    <a:pt x="6536" y="8273"/>
                    <a:pt x="6590" y="8286"/>
                    <a:pt x="6643" y="8286"/>
                  </a:cubicBezTo>
                  <a:cubicBezTo>
                    <a:pt x="6703" y="8286"/>
                    <a:pt x="6763" y="8270"/>
                    <a:pt x="6816" y="8236"/>
                  </a:cubicBezTo>
                  <a:lnTo>
                    <a:pt x="6968" y="8137"/>
                  </a:lnTo>
                  <a:lnTo>
                    <a:pt x="6968" y="8289"/>
                  </a:lnTo>
                  <a:cubicBezTo>
                    <a:pt x="6968" y="8467"/>
                    <a:pt x="6823" y="8612"/>
                    <a:pt x="6644" y="8612"/>
                  </a:cubicBezTo>
                  <a:lnTo>
                    <a:pt x="2102" y="8612"/>
                  </a:lnTo>
                  <a:cubicBezTo>
                    <a:pt x="1923" y="8612"/>
                    <a:pt x="1778" y="8467"/>
                    <a:pt x="1778" y="8289"/>
                  </a:cubicBezTo>
                  <a:lnTo>
                    <a:pt x="1778" y="8138"/>
                  </a:lnTo>
                  <a:lnTo>
                    <a:pt x="1929" y="8236"/>
                  </a:lnTo>
                  <a:cubicBezTo>
                    <a:pt x="1982" y="8270"/>
                    <a:pt x="2042" y="8287"/>
                    <a:pt x="2103" y="8287"/>
                  </a:cubicBezTo>
                  <a:cubicBezTo>
                    <a:pt x="2156" y="8287"/>
                    <a:pt x="2209" y="8274"/>
                    <a:pt x="2258" y="8247"/>
                  </a:cubicBezTo>
                  <a:cubicBezTo>
                    <a:pt x="2361" y="8190"/>
                    <a:pt x="2424" y="8082"/>
                    <a:pt x="2424" y="7964"/>
                  </a:cubicBezTo>
                  <a:lnTo>
                    <a:pt x="2424" y="7472"/>
                  </a:lnTo>
                  <a:close/>
                  <a:moveTo>
                    <a:pt x="6967" y="8825"/>
                  </a:moveTo>
                  <a:lnTo>
                    <a:pt x="6967" y="9087"/>
                  </a:lnTo>
                  <a:cubicBezTo>
                    <a:pt x="6968" y="9266"/>
                    <a:pt x="6823" y="9411"/>
                    <a:pt x="6644" y="9411"/>
                  </a:cubicBezTo>
                  <a:lnTo>
                    <a:pt x="2102" y="9411"/>
                  </a:lnTo>
                  <a:cubicBezTo>
                    <a:pt x="1923" y="9411"/>
                    <a:pt x="1778" y="9266"/>
                    <a:pt x="1778" y="9087"/>
                  </a:cubicBezTo>
                  <a:lnTo>
                    <a:pt x="1778" y="8825"/>
                  </a:lnTo>
                  <a:cubicBezTo>
                    <a:pt x="1876" y="8884"/>
                    <a:pt x="1988" y="8917"/>
                    <a:pt x="2102" y="8917"/>
                  </a:cubicBezTo>
                  <a:lnTo>
                    <a:pt x="6644" y="8917"/>
                  </a:lnTo>
                  <a:cubicBezTo>
                    <a:pt x="6757" y="8917"/>
                    <a:pt x="6870" y="8884"/>
                    <a:pt x="6967" y="8825"/>
                  </a:cubicBezTo>
                  <a:close/>
                  <a:moveTo>
                    <a:pt x="1623" y="0"/>
                  </a:moveTo>
                  <a:cubicBezTo>
                    <a:pt x="1530" y="0"/>
                    <a:pt x="1455" y="76"/>
                    <a:pt x="1455" y="168"/>
                  </a:cubicBezTo>
                  <a:lnTo>
                    <a:pt x="1455" y="4382"/>
                  </a:lnTo>
                  <a:cubicBezTo>
                    <a:pt x="1455" y="4393"/>
                    <a:pt x="1459" y="4403"/>
                    <a:pt x="1466" y="4412"/>
                  </a:cubicBezTo>
                  <a:cubicBezTo>
                    <a:pt x="1515" y="4462"/>
                    <a:pt x="1568" y="4483"/>
                    <a:pt x="1616" y="4483"/>
                  </a:cubicBezTo>
                  <a:cubicBezTo>
                    <a:pt x="1706" y="4483"/>
                    <a:pt x="1778" y="4411"/>
                    <a:pt x="1778" y="4321"/>
                  </a:cubicBezTo>
                  <a:lnTo>
                    <a:pt x="1778" y="646"/>
                  </a:lnTo>
                  <a:cubicBezTo>
                    <a:pt x="1778" y="468"/>
                    <a:pt x="1923" y="324"/>
                    <a:pt x="2101" y="323"/>
                  </a:cubicBezTo>
                  <a:lnTo>
                    <a:pt x="2678" y="323"/>
                  </a:lnTo>
                  <a:lnTo>
                    <a:pt x="3092" y="766"/>
                  </a:lnTo>
                  <a:cubicBezTo>
                    <a:pt x="3214" y="896"/>
                    <a:pt x="3385" y="970"/>
                    <a:pt x="3563" y="970"/>
                  </a:cubicBezTo>
                  <a:lnTo>
                    <a:pt x="5163" y="970"/>
                  </a:lnTo>
                  <a:cubicBezTo>
                    <a:pt x="5342" y="970"/>
                    <a:pt x="5513" y="896"/>
                    <a:pt x="5635" y="766"/>
                  </a:cubicBezTo>
                  <a:lnTo>
                    <a:pt x="6049" y="323"/>
                  </a:lnTo>
                  <a:lnTo>
                    <a:pt x="6626" y="323"/>
                  </a:lnTo>
                  <a:cubicBezTo>
                    <a:pt x="6805" y="324"/>
                    <a:pt x="6949" y="468"/>
                    <a:pt x="6950" y="646"/>
                  </a:cubicBezTo>
                  <a:lnTo>
                    <a:pt x="6950" y="5480"/>
                  </a:lnTo>
                  <a:lnTo>
                    <a:pt x="6797" y="5383"/>
                  </a:lnTo>
                  <a:cubicBezTo>
                    <a:pt x="6745" y="5350"/>
                    <a:pt x="6685" y="5333"/>
                    <a:pt x="6626" y="5333"/>
                  </a:cubicBezTo>
                  <a:cubicBezTo>
                    <a:pt x="6572" y="5333"/>
                    <a:pt x="6518" y="5347"/>
                    <a:pt x="6470" y="5374"/>
                  </a:cubicBezTo>
                  <a:cubicBezTo>
                    <a:pt x="6431" y="5395"/>
                    <a:pt x="6398" y="5424"/>
                    <a:pt x="6372" y="5459"/>
                  </a:cubicBezTo>
                  <a:cubicBezTo>
                    <a:pt x="6359" y="5443"/>
                    <a:pt x="6350" y="5423"/>
                    <a:pt x="6338" y="5407"/>
                  </a:cubicBezTo>
                  <a:cubicBezTo>
                    <a:pt x="6100" y="5102"/>
                    <a:pt x="5749" y="4904"/>
                    <a:pt x="5364" y="4858"/>
                  </a:cubicBezTo>
                  <a:cubicBezTo>
                    <a:pt x="5483" y="4712"/>
                    <a:pt x="5569" y="4542"/>
                    <a:pt x="5614" y="4360"/>
                  </a:cubicBezTo>
                  <a:cubicBezTo>
                    <a:pt x="5903" y="4341"/>
                    <a:pt x="6129" y="4107"/>
                    <a:pt x="6140" y="3820"/>
                  </a:cubicBezTo>
                  <a:cubicBezTo>
                    <a:pt x="6152" y="3531"/>
                    <a:pt x="5943" y="3281"/>
                    <a:pt x="5656" y="3240"/>
                  </a:cubicBezTo>
                  <a:lnTo>
                    <a:pt x="5656" y="3248"/>
                  </a:lnTo>
                  <a:cubicBezTo>
                    <a:pt x="5656" y="2534"/>
                    <a:pt x="5077" y="1955"/>
                    <a:pt x="4363" y="1955"/>
                  </a:cubicBezTo>
                  <a:cubicBezTo>
                    <a:pt x="3649" y="1955"/>
                    <a:pt x="3071" y="2534"/>
                    <a:pt x="3071" y="3248"/>
                  </a:cubicBezTo>
                  <a:lnTo>
                    <a:pt x="3071" y="3268"/>
                  </a:lnTo>
                  <a:cubicBezTo>
                    <a:pt x="2785" y="3308"/>
                    <a:pt x="2576" y="3558"/>
                    <a:pt x="2587" y="3847"/>
                  </a:cubicBezTo>
                  <a:cubicBezTo>
                    <a:pt x="2597" y="4135"/>
                    <a:pt x="2825" y="4369"/>
                    <a:pt x="3113" y="4388"/>
                  </a:cubicBezTo>
                  <a:cubicBezTo>
                    <a:pt x="3159" y="4570"/>
                    <a:pt x="3244" y="4739"/>
                    <a:pt x="3363" y="4885"/>
                  </a:cubicBezTo>
                  <a:cubicBezTo>
                    <a:pt x="2977" y="4932"/>
                    <a:pt x="2626" y="5130"/>
                    <a:pt x="2388" y="5437"/>
                  </a:cubicBezTo>
                  <a:cubicBezTo>
                    <a:pt x="2375" y="5452"/>
                    <a:pt x="2367" y="5470"/>
                    <a:pt x="2354" y="5487"/>
                  </a:cubicBezTo>
                  <a:cubicBezTo>
                    <a:pt x="2329" y="5451"/>
                    <a:pt x="2296" y="5422"/>
                    <a:pt x="2258" y="5401"/>
                  </a:cubicBezTo>
                  <a:cubicBezTo>
                    <a:pt x="2209" y="5374"/>
                    <a:pt x="2156" y="5361"/>
                    <a:pt x="2102" y="5361"/>
                  </a:cubicBezTo>
                  <a:cubicBezTo>
                    <a:pt x="2042" y="5361"/>
                    <a:pt x="1982" y="5378"/>
                    <a:pt x="1929" y="5410"/>
                  </a:cubicBezTo>
                  <a:lnTo>
                    <a:pt x="148" y="6546"/>
                  </a:lnTo>
                  <a:cubicBezTo>
                    <a:pt x="56" y="6603"/>
                    <a:pt x="0" y="6705"/>
                    <a:pt x="0" y="6815"/>
                  </a:cubicBezTo>
                  <a:cubicBezTo>
                    <a:pt x="0" y="6925"/>
                    <a:pt x="56" y="7026"/>
                    <a:pt x="148" y="7085"/>
                  </a:cubicBezTo>
                  <a:lnTo>
                    <a:pt x="150" y="7086"/>
                  </a:lnTo>
                  <a:lnTo>
                    <a:pt x="1455" y="7916"/>
                  </a:lnTo>
                  <a:lnTo>
                    <a:pt x="1455" y="9086"/>
                  </a:lnTo>
                  <a:cubicBezTo>
                    <a:pt x="1455" y="9444"/>
                    <a:pt x="1745" y="9735"/>
                    <a:pt x="2103" y="9735"/>
                  </a:cubicBezTo>
                  <a:lnTo>
                    <a:pt x="6642" y="9735"/>
                  </a:lnTo>
                  <a:cubicBezTo>
                    <a:pt x="7001" y="9735"/>
                    <a:pt x="7291" y="9444"/>
                    <a:pt x="7291" y="9086"/>
                  </a:cubicBezTo>
                  <a:lnTo>
                    <a:pt x="7291" y="7919"/>
                  </a:lnTo>
                  <a:lnTo>
                    <a:pt x="8601" y="7085"/>
                  </a:lnTo>
                  <a:cubicBezTo>
                    <a:pt x="8694" y="7026"/>
                    <a:pt x="8750" y="6924"/>
                    <a:pt x="8750" y="6814"/>
                  </a:cubicBezTo>
                  <a:cubicBezTo>
                    <a:pt x="8750" y="6704"/>
                    <a:pt x="8694" y="6602"/>
                    <a:pt x="8601" y="6543"/>
                  </a:cubicBezTo>
                  <a:lnTo>
                    <a:pt x="7278" y="5699"/>
                  </a:lnTo>
                  <a:cubicBezTo>
                    <a:pt x="7287" y="5679"/>
                    <a:pt x="7291" y="5658"/>
                    <a:pt x="7291" y="5636"/>
                  </a:cubicBezTo>
                  <a:lnTo>
                    <a:pt x="7291" y="649"/>
                  </a:lnTo>
                  <a:cubicBezTo>
                    <a:pt x="7291" y="290"/>
                    <a:pt x="7001" y="0"/>
                    <a:pt x="6642" y="0"/>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6" name="Google Shape;1436;p81"/>
          <p:cNvCxnSpPr/>
          <p:nvPr/>
        </p:nvCxnSpPr>
        <p:spPr>
          <a:xfrm>
            <a:off x="1759475" y="2718575"/>
            <a:ext cx="0" cy="637500"/>
          </a:xfrm>
          <a:prstGeom prst="straightConnector1">
            <a:avLst/>
          </a:prstGeom>
          <a:noFill/>
          <a:ln cap="flat" cmpd="sng" w="9525">
            <a:solidFill>
              <a:srgbClr val="E9E9E9"/>
            </a:solidFill>
            <a:prstDash val="solid"/>
            <a:round/>
            <a:headEnd len="med" w="med" type="none"/>
            <a:tailEnd len="med" w="med" type="none"/>
          </a:ln>
        </p:spPr>
      </p:cxnSp>
      <p:cxnSp>
        <p:nvCxnSpPr>
          <p:cNvPr id="1437" name="Google Shape;1437;p81"/>
          <p:cNvCxnSpPr/>
          <p:nvPr/>
        </p:nvCxnSpPr>
        <p:spPr>
          <a:xfrm>
            <a:off x="1759475" y="3811525"/>
            <a:ext cx="0" cy="637500"/>
          </a:xfrm>
          <a:prstGeom prst="straightConnector1">
            <a:avLst/>
          </a:prstGeom>
          <a:noFill/>
          <a:ln cap="flat" cmpd="sng" w="9525">
            <a:solidFill>
              <a:srgbClr val="E9E9E9"/>
            </a:solidFill>
            <a:prstDash val="solid"/>
            <a:round/>
            <a:headEnd len="med" w="med" type="none"/>
            <a:tailEnd len="med" w="med" type="none"/>
          </a:ln>
        </p:spPr>
      </p:cxnSp>
      <p:cxnSp>
        <p:nvCxnSpPr>
          <p:cNvPr id="1438" name="Google Shape;1438;p81"/>
          <p:cNvCxnSpPr/>
          <p:nvPr/>
        </p:nvCxnSpPr>
        <p:spPr>
          <a:xfrm>
            <a:off x="3283475" y="1625625"/>
            <a:ext cx="0" cy="637500"/>
          </a:xfrm>
          <a:prstGeom prst="straightConnector1">
            <a:avLst/>
          </a:prstGeom>
          <a:noFill/>
          <a:ln cap="flat" cmpd="sng" w="9525">
            <a:solidFill>
              <a:srgbClr val="E9E9E9"/>
            </a:solidFill>
            <a:prstDash val="solid"/>
            <a:round/>
            <a:headEnd len="med" w="med" type="none"/>
            <a:tailEnd len="med" w="med" type="none"/>
          </a:ln>
        </p:spPr>
      </p:cxnSp>
      <p:cxnSp>
        <p:nvCxnSpPr>
          <p:cNvPr id="1439" name="Google Shape;1439;p81"/>
          <p:cNvCxnSpPr/>
          <p:nvPr/>
        </p:nvCxnSpPr>
        <p:spPr>
          <a:xfrm>
            <a:off x="3283475" y="2718575"/>
            <a:ext cx="0" cy="637500"/>
          </a:xfrm>
          <a:prstGeom prst="straightConnector1">
            <a:avLst/>
          </a:prstGeom>
          <a:noFill/>
          <a:ln cap="flat" cmpd="sng" w="9525">
            <a:solidFill>
              <a:srgbClr val="E9E9E9"/>
            </a:solidFill>
            <a:prstDash val="solid"/>
            <a:round/>
            <a:headEnd len="med" w="med" type="none"/>
            <a:tailEnd len="med" w="med" type="none"/>
          </a:ln>
        </p:spPr>
      </p:cxnSp>
      <p:cxnSp>
        <p:nvCxnSpPr>
          <p:cNvPr id="1440" name="Google Shape;1440;p81"/>
          <p:cNvCxnSpPr/>
          <p:nvPr/>
        </p:nvCxnSpPr>
        <p:spPr>
          <a:xfrm>
            <a:off x="3283475" y="3811525"/>
            <a:ext cx="0" cy="637500"/>
          </a:xfrm>
          <a:prstGeom prst="straightConnector1">
            <a:avLst/>
          </a:prstGeom>
          <a:noFill/>
          <a:ln cap="flat" cmpd="sng" w="9525">
            <a:solidFill>
              <a:srgbClr val="E9E9E9"/>
            </a:solidFill>
            <a:prstDash val="solid"/>
            <a:round/>
            <a:headEnd len="med" w="med" type="none"/>
            <a:tailEnd len="med" w="med" type="none"/>
          </a:ln>
        </p:spPr>
      </p:cxnSp>
      <p:sp>
        <p:nvSpPr>
          <p:cNvPr id="1441" name="Google Shape;1441;p81"/>
          <p:cNvSpPr/>
          <p:nvPr/>
        </p:nvSpPr>
        <p:spPr>
          <a:xfrm>
            <a:off x="7918883" y="4234311"/>
            <a:ext cx="827448" cy="827539"/>
          </a:xfrm>
          <a:custGeom>
            <a:rect b="b" l="l" r="r" t="t"/>
            <a:pathLst>
              <a:path extrusionOk="0" h="17708" w="17707">
                <a:moveTo>
                  <a:pt x="8854" y="1"/>
                </a:moveTo>
                <a:cubicBezTo>
                  <a:pt x="6506" y="1"/>
                  <a:pt x="4254" y="934"/>
                  <a:pt x="2594" y="2594"/>
                </a:cubicBezTo>
                <a:cubicBezTo>
                  <a:pt x="934" y="4254"/>
                  <a:pt x="1" y="6506"/>
                  <a:pt x="1" y="8854"/>
                </a:cubicBezTo>
                <a:cubicBezTo>
                  <a:pt x="1" y="11202"/>
                  <a:pt x="934" y="13454"/>
                  <a:pt x="2594" y="15115"/>
                </a:cubicBezTo>
                <a:cubicBezTo>
                  <a:pt x="4254" y="16775"/>
                  <a:pt x="6506" y="17707"/>
                  <a:pt x="8854" y="17707"/>
                </a:cubicBezTo>
                <a:cubicBezTo>
                  <a:pt x="11202" y="17707"/>
                  <a:pt x="13453" y="16775"/>
                  <a:pt x="15115" y="15115"/>
                </a:cubicBezTo>
                <a:cubicBezTo>
                  <a:pt x="16775" y="13454"/>
                  <a:pt x="17707" y="11202"/>
                  <a:pt x="17707" y="8854"/>
                </a:cubicBezTo>
                <a:cubicBezTo>
                  <a:pt x="17707" y="6506"/>
                  <a:pt x="16775" y="4254"/>
                  <a:pt x="15115" y="2594"/>
                </a:cubicBezTo>
                <a:cubicBezTo>
                  <a:pt x="13453" y="934"/>
                  <a:pt x="11202" y="1"/>
                  <a:pt x="8854" y="1"/>
                </a:cubicBezTo>
                <a:close/>
              </a:path>
            </a:pathLst>
          </a:custGeom>
          <a:gradFill>
            <a:gsLst>
              <a:gs pos="0">
                <a:srgbClr val="A3C8FF"/>
              </a:gs>
              <a:gs pos="100000">
                <a:srgbClr val="4A67B4"/>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2" name="Google Shape;1442;p81"/>
          <p:cNvGrpSpPr/>
          <p:nvPr/>
        </p:nvGrpSpPr>
        <p:grpSpPr>
          <a:xfrm rot="759692">
            <a:off x="8429190" y="4281519"/>
            <a:ext cx="485067" cy="489221"/>
            <a:chOff x="1800663" y="1153014"/>
            <a:chExt cx="174987" cy="176486"/>
          </a:xfrm>
        </p:grpSpPr>
        <p:sp>
          <p:nvSpPr>
            <p:cNvPr id="1443" name="Google Shape;1443;p81"/>
            <p:cNvSpPr/>
            <p:nvPr/>
          </p:nvSpPr>
          <p:spPr>
            <a:xfrm>
              <a:off x="1811400" y="1165275"/>
              <a:ext cx="164250" cy="164225"/>
            </a:xfrm>
            <a:custGeom>
              <a:rect b="b" l="l" r="r" t="t"/>
              <a:pathLst>
                <a:path extrusionOk="0" h="6569" w="6570">
                  <a:moveTo>
                    <a:pt x="469" y="0"/>
                  </a:moveTo>
                  <a:cubicBezTo>
                    <a:pt x="210" y="0"/>
                    <a:pt x="0" y="210"/>
                    <a:pt x="0" y="469"/>
                  </a:cubicBezTo>
                  <a:lnTo>
                    <a:pt x="0" y="6100"/>
                  </a:lnTo>
                  <a:cubicBezTo>
                    <a:pt x="0" y="6359"/>
                    <a:pt x="210" y="6569"/>
                    <a:pt x="469" y="6569"/>
                  </a:cubicBezTo>
                  <a:lnTo>
                    <a:pt x="6100" y="6569"/>
                  </a:lnTo>
                  <a:cubicBezTo>
                    <a:pt x="6359" y="6569"/>
                    <a:pt x="6569" y="6359"/>
                    <a:pt x="6569" y="6100"/>
                  </a:cubicBezTo>
                  <a:lnTo>
                    <a:pt x="6569" y="469"/>
                  </a:lnTo>
                  <a:cubicBezTo>
                    <a:pt x="6569" y="211"/>
                    <a:pt x="6359" y="0"/>
                    <a:pt x="6100" y="0"/>
                  </a:cubicBezTo>
                  <a:close/>
                </a:path>
              </a:pathLst>
            </a:custGeom>
            <a:solidFill>
              <a:srgbClr val="367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81"/>
            <p:cNvSpPr/>
            <p:nvPr/>
          </p:nvSpPr>
          <p:spPr>
            <a:xfrm>
              <a:off x="1800663" y="1153014"/>
              <a:ext cx="160251" cy="160275"/>
            </a:xfrm>
            <a:custGeom>
              <a:rect b="b" l="l" r="r" t="t"/>
              <a:pathLst>
                <a:path extrusionOk="0" h="6570" w="6569">
                  <a:moveTo>
                    <a:pt x="541" y="1"/>
                  </a:moveTo>
                  <a:cubicBezTo>
                    <a:pt x="243" y="1"/>
                    <a:pt x="0" y="244"/>
                    <a:pt x="0" y="543"/>
                  </a:cubicBezTo>
                  <a:lnTo>
                    <a:pt x="0" y="6028"/>
                  </a:lnTo>
                  <a:cubicBezTo>
                    <a:pt x="0" y="6327"/>
                    <a:pt x="243" y="6570"/>
                    <a:pt x="541" y="6570"/>
                  </a:cubicBezTo>
                  <a:lnTo>
                    <a:pt x="6027" y="6570"/>
                  </a:lnTo>
                  <a:cubicBezTo>
                    <a:pt x="6326" y="6570"/>
                    <a:pt x="6568" y="6327"/>
                    <a:pt x="6568" y="6028"/>
                  </a:cubicBezTo>
                  <a:lnTo>
                    <a:pt x="6568" y="543"/>
                  </a:lnTo>
                  <a:cubicBezTo>
                    <a:pt x="6568" y="244"/>
                    <a:pt x="6326" y="1"/>
                    <a:pt x="6027" y="1"/>
                  </a:cubicBezTo>
                  <a:close/>
                </a:path>
              </a:pathLst>
            </a:custGeom>
            <a:gradFill>
              <a:gsLst>
                <a:gs pos="0">
                  <a:srgbClr val="A3C8FF"/>
                </a:gs>
                <a:gs pos="100000">
                  <a:srgbClr val="628EFF"/>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81"/>
            <p:cNvSpPr/>
            <p:nvPr/>
          </p:nvSpPr>
          <p:spPr>
            <a:xfrm>
              <a:off x="1844300" y="1176925"/>
              <a:ext cx="72800" cy="88625"/>
            </a:xfrm>
            <a:custGeom>
              <a:rect b="b" l="l" r="r" t="t"/>
              <a:pathLst>
                <a:path extrusionOk="0" h="3545" w="2912">
                  <a:moveTo>
                    <a:pt x="1443" y="285"/>
                  </a:moveTo>
                  <a:cubicBezTo>
                    <a:pt x="1903" y="285"/>
                    <a:pt x="2279" y="660"/>
                    <a:pt x="2279" y="1121"/>
                  </a:cubicBezTo>
                  <a:lnTo>
                    <a:pt x="2279" y="1497"/>
                  </a:lnTo>
                  <a:lnTo>
                    <a:pt x="606" y="1497"/>
                  </a:lnTo>
                  <a:lnTo>
                    <a:pt x="606" y="1121"/>
                  </a:lnTo>
                  <a:cubicBezTo>
                    <a:pt x="606" y="660"/>
                    <a:pt x="982" y="285"/>
                    <a:pt x="1443" y="285"/>
                  </a:cubicBezTo>
                  <a:close/>
                  <a:moveTo>
                    <a:pt x="1443" y="1"/>
                  </a:moveTo>
                  <a:cubicBezTo>
                    <a:pt x="825" y="1"/>
                    <a:pt x="322" y="503"/>
                    <a:pt x="322" y="1121"/>
                  </a:cubicBezTo>
                  <a:lnTo>
                    <a:pt x="322" y="1498"/>
                  </a:lnTo>
                  <a:lnTo>
                    <a:pt x="315" y="1498"/>
                  </a:lnTo>
                  <a:cubicBezTo>
                    <a:pt x="141" y="1498"/>
                    <a:pt x="1" y="1639"/>
                    <a:pt x="1" y="1812"/>
                  </a:cubicBezTo>
                  <a:lnTo>
                    <a:pt x="1" y="3230"/>
                  </a:lnTo>
                  <a:cubicBezTo>
                    <a:pt x="1" y="3404"/>
                    <a:pt x="141" y="3544"/>
                    <a:pt x="315" y="3544"/>
                  </a:cubicBezTo>
                  <a:lnTo>
                    <a:pt x="2596" y="3544"/>
                  </a:lnTo>
                  <a:cubicBezTo>
                    <a:pt x="2770" y="3544"/>
                    <a:pt x="2912" y="3404"/>
                    <a:pt x="2912" y="3230"/>
                  </a:cubicBezTo>
                  <a:lnTo>
                    <a:pt x="2912" y="1812"/>
                  </a:lnTo>
                  <a:cubicBezTo>
                    <a:pt x="2912" y="1639"/>
                    <a:pt x="2771" y="1498"/>
                    <a:pt x="2596" y="1498"/>
                  </a:cubicBezTo>
                  <a:lnTo>
                    <a:pt x="2562" y="1498"/>
                  </a:lnTo>
                  <a:lnTo>
                    <a:pt x="2562" y="1121"/>
                  </a:lnTo>
                  <a:cubicBezTo>
                    <a:pt x="2562" y="503"/>
                    <a:pt x="2060" y="1"/>
                    <a:pt x="14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81"/>
            <p:cNvSpPr/>
            <p:nvPr/>
          </p:nvSpPr>
          <p:spPr>
            <a:xfrm>
              <a:off x="1870975" y="1223425"/>
              <a:ext cx="18950" cy="31675"/>
            </a:xfrm>
            <a:custGeom>
              <a:rect b="b" l="l" r="r" t="t"/>
              <a:pathLst>
                <a:path extrusionOk="0" h="1267" w="758">
                  <a:moveTo>
                    <a:pt x="393" y="1"/>
                  </a:moveTo>
                  <a:cubicBezTo>
                    <a:pt x="368" y="1"/>
                    <a:pt x="343" y="3"/>
                    <a:pt x="318" y="8"/>
                  </a:cubicBezTo>
                  <a:cubicBezTo>
                    <a:pt x="179" y="36"/>
                    <a:pt x="64" y="149"/>
                    <a:pt x="35" y="288"/>
                  </a:cubicBezTo>
                  <a:cubicBezTo>
                    <a:pt x="0" y="454"/>
                    <a:pt x="80" y="606"/>
                    <a:pt x="208" y="681"/>
                  </a:cubicBezTo>
                  <a:cubicBezTo>
                    <a:pt x="234" y="697"/>
                    <a:pt x="249" y="726"/>
                    <a:pt x="241" y="754"/>
                  </a:cubicBezTo>
                  <a:lnTo>
                    <a:pt x="178" y="989"/>
                  </a:lnTo>
                  <a:cubicBezTo>
                    <a:pt x="140" y="1129"/>
                    <a:pt x="245" y="1266"/>
                    <a:pt x="390" y="1266"/>
                  </a:cubicBezTo>
                  <a:cubicBezTo>
                    <a:pt x="535" y="1266"/>
                    <a:pt x="639" y="1129"/>
                    <a:pt x="601" y="989"/>
                  </a:cubicBezTo>
                  <a:lnTo>
                    <a:pt x="539" y="757"/>
                  </a:lnTo>
                  <a:cubicBezTo>
                    <a:pt x="530" y="728"/>
                    <a:pt x="546" y="698"/>
                    <a:pt x="573" y="683"/>
                  </a:cubicBezTo>
                  <a:cubicBezTo>
                    <a:pt x="683" y="621"/>
                    <a:pt x="758" y="502"/>
                    <a:pt x="758" y="366"/>
                  </a:cubicBezTo>
                  <a:cubicBezTo>
                    <a:pt x="758" y="164"/>
                    <a:pt x="594" y="1"/>
                    <a:pt x="393" y="1"/>
                  </a:cubicBezTo>
                  <a:close/>
                </a:path>
              </a:pathLst>
            </a:custGeom>
            <a:gradFill>
              <a:gsLst>
                <a:gs pos="0">
                  <a:srgbClr val="A3C8FF"/>
                </a:gs>
                <a:gs pos="100000">
                  <a:srgbClr val="628EFF"/>
                </a:gs>
              </a:gsLst>
              <a:lin ang="10800025"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81"/>
            <p:cNvSpPr/>
            <p:nvPr/>
          </p:nvSpPr>
          <p:spPr>
            <a:xfrm>
              <a:off x="1844300" y="1271200"/>
              <a:ext cx="72800" cy="6775"/>
            </a:xfrm>
            <a:custGeom>
              <a:rect b="b" l="l" r="r" t="t"/>
              <a:pathLst>
                <a:path extrusionOk="0" h="271" w="2912">
                  <a:moveTo>
                    <a:pt x="135" y="1"/>
                  </a:moveTo>
                  <a:cubicBezTo>
                    <a:pt x="61" y="1"/>
                    <a:pt x="1" y="61"/>
                    <a:pt x="1" y="135"/>
                  </a:cubicBezTo>
                  <a:cubicBezTo>
                    <a:pt x="1" y="210"/>
                    <a:pt x="61" y="271"/>
                    <a:pt x="135" y="271"/>
                  </a:cubicBezTo>
                  <a:lnTo>
                    <a:pt x="2776" y="271"/>
                  </a:lnTo>
                  <a:cubicBezTo>
                    <a:pt x="2850" y="271"/>
                    <a:pt x="2912" y="210"/>
                    <a:pt x="2912" y="135"/>
                  </a:cubicBezTo>
                  <a:cubicBezTo>
                    <a:pt x="2912" y="61"/>
                    <a:pt x="2851" y="1"/>
                    <a:pt x="27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81"/>
            <p:cNvSpPr/>
            <p:nvPr/>
          </p:nvSpPr>
          <p:spPr>
            <a:xfrm>
              <a:off x="1844300" y="1282625"/>
              <a:ext cx="72800" cy="6750"/>
            </a:xfrm>
            <a:custGeom>
              <a:rect b="b" l="l" r="r" t="t"/>
              <a:pathLst>
                <a:path extrusionOk="0" h="270" w="2912">
                  <a:moveTo>
                    <a:pt x="135" y="1"/>
                  </a:moveTo>
                  <a:cubicBezTo>
                    <a:pt x="61" y="1"/>
                    <a:pt x="1" y="61"/>
                    <a:pt x="1" y="135"/>
                  </a:cubicBezTo>
                  <a:cubicBezTo>
                    <a:pt x="1" y="209"/>
                    <a:pt x="61" y="270"/>
                    <a:pt x="135" y="270"/>
                  </a:cubicBezTo>
                  <a:lnTo>
                    <a:pt x="2776" y="270"/>
                  </a:lnTo>
                  <a:cubicBezTo>
                    <a:pt x="2850" y="270"/>
                    <a:pt x="2912" y="209"/>
                    <a:pt x="2912" y="135"/>
                  </a:cubicBezTo>
                  <a:cubicBezTo>
                    <a:pt x="2912" y="61"/>
                    <a:pt x="2851" y="1"/>
                    <a:pt x="27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81"/>
          <p:cNvGrpSpPr/>
          <p:nvPr/>
        </p:nvGrpSpPr>
        <p:grpSpPr>
          <a:xfrm rot="-3224378">
            <a:off x="80830" y="1262396"/>
            <a:ext cx="711477" cy="630338"/>
            <a:chOff x="1399025" y="2076850"/>
            <a:chExt cx="943725" cy="836100"/>
          </a:xfrm>
        </p:grpSpPr>
        <p:sp>
          <p:nvSpPr>
            <p:cNvPr id="1450" name="Google Shape;1450;p81"/>
            <p:cNvSpPr/>
            <p:nvPr/>
          </p:nvSpPr>
          <p:spPr>
            <a:xfrm>
              <a:off x="1415050" y="2076850"/>
              <a:ext cx="927700" cy="836100"/>
            </a:xfrm>
            <a:custGeom>
              <a:rect b="b" l="l" r="r" t="t"/>
              <a:pathLst>
                <a:path extrusionOk="0" h="33444" w="37108">
                  <a:moveTo>
                    <a:pt x="10840" y="1"/>
                  </a:moveTo>
                  <a:cubicBezTo>
                    <a:pt x="10782" y="1"/>
                    <a:pt x="10723" y="7"/>
                    <a:pt x="10665" y="20"/>
                  </a:cubicBezTo>
                  <a:lnTo>
                    <a:pt x="9858" y="200"/>
                  </a:lnTo>
                  <a:lnTo>
                    <a:pt x="9929" y="1064"/>
                  </a:lnTo>
                  <a:lnTo>
                    <a:pt x="0" y="17920"/>
                  </a:lnTo>
                  <a:lnTo>
                    <a:pt x="9635" y="23529"/>
                  </a:lnTo>
                  <a:lnTo>
                    <a:pt x="10511" y="29352"/>
                  </a:lnTo>
                  <a:lnTo>
                    <a:pt x="10787" y="30590"/>
                  </a:lnTo>
                  <a:lnTo>
                    <a:pt x="11502" y="30590"/>
                  </a:lnTo>
                  <a:cubicBezTo>
                    <a:pt x="11603" y="30590"/>
                    <a:pt x="11702" y="30571"/>
                    <a:pt x="11796" y="30535"/>
                  </a:cubicBezTo>
                  <a:lnTo>
                    <a:pt x="17685" y="28214"/>
                  </a:lnTo>
                  <a:lnTo>
                    <a:pt x="25990" y="33444"/>
                  </a:lnTo>
                  <a:lnTo>
                    <a:pt x="26843" y="33294"/>
                  </a:lnTo>
                  <a:cubicBezTo>
                    <a:pt x="27076" y="33253"/>
                    <a:pt x="27280" y="33112"/>
                    <a:pt x="27399" y="32907"/>
                  </a:cubicBezTo>
                  <a:lnTo>
                    <a:pt x="36887" y="16622"/>
                  </a:lnTo>
                  <a:cubicBezTo>
                    <a:pt x="37108" y="16244"/>
                    <a:pt x="36985" y="15758"/>
                    <a:pt x="36610" y="15531"/>
                  </a:cubicBezTo>
                  <a:lnTo>
                    <a:pt x="11257" y="117"/>
                  </a:lnTo>
                  <a:cubicBezTo>
                    <a:pt x="11131" y="40"/>
                    <a:pt x="10986" y="1"/>
                    <a:pt x="10840" y="1"/>
                  </a:cubicBezTo>
                  <a:close/>
                </a:path>
              </a:pathLst>
            </a:custGeom>
            <a:solidFill>
              <a:srgbClr val="367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81"/>
            <p:cNvSpPr/>
            <p:nvPr/>
          </p:nvSpPr>
          <p:spPr>
            <a:xfrm>
              <a:off x="1399025" y="2080575"/>
              <a:ext cx="921075" cy="832375"/>
            </a:xfrm>
            <a:custGeom>
              <a:rect b="b" l="l" r="r" t="t"/>
              <a:pathLst>
                <a:path extrusionOk="0" h="33295" w="36843">
                  <a:moveTo>
                    <a:pt x="10808" y="1"/>
                  </a:moveTo>
                  <a:cubicBezTo>
                    <a:pt x="10469" y="1"/>
                    <a:pt x="10139" y="175"/>
                    <a:pt x="9955" y="488"/>
                  </a:cubicBezTo>
                  <a:lnTo>
                    <a:pt x="278" y="16915"/>
                  </a:lnTo>
                  <a:cubicBezTo>
                    <a:pt x="0" y="17387"/>
                    <a:pt x="158" y="17996"/>
                    <a:pt x="632" y="18271"/>
                  </a:cubicBezTo>
                  <a:lnTo>
                    <a:pt x="8998" y="23142"/>
                  </a:lnTo>
                  <a:cubicBezTo>
                    <a:pt x="9257" y="23293"/>
                    <a:pt x="9433" y="23553"/>
                    <a:pt x="9478" y="23849"/>
                  </a:cubicBezTo>
                  <a:lnTo>
                    <a:pt x="10344" y="29602"/>
                  </a:lnTo>
                  <a:cubicBezTo>
                    <a:pt x="10419" y="30103"/>
                    <a:pt x="10850" y="30445"/>
                    <a:pt x="11321" y="30445"/>
                  </a:cubicBezTo>
                  <a:cubicBezTo>
                    <a:pt x="11443" y="30445"/>
                    <a:pt x="11567" y="30422"/>
                    <a:pt x="11689" y="30373"/>
                  </a:cubicBezTo>
                  <a:lnTo>
                    <a:pt x="17001" y="28250"/>
                  </a:lnTo>
                  <a:cubicBezTo>
                    <a:pt x="17119" y="28202"/>
                    <a:pt x="17243" y="28179"/>
                    <a:pt x="17367" y="28179"/>
                  </a:cubicBezTo>
                  <a:cubicBezTo>
                    <a:pt x="17546" y="28179"/>
                    <a:pt x="17724" y="28227"/>
                    <a:pt x="17881" y="28322"/>
                  </a:cubicBezTo>
                  <a:lnTo>
                    <a:pt x="25834" y="33151"/>
                  </a:lnTo>
                  <a:cubicBezTo>
                    <a:pt x="25995" y="33249"/>
                    <a:pt x="26172" y="33295"/>
                    <a:pt x="26347" y="33295"/>
                  </a:cubicBezTo>
                  <a:cubicBezTo>
                    <a:pt x="26687" y="33295"/>
                    <a:pt x="27020" y="33119"/>
                    <a:pt x="27203" y="32802"/>
                  </a:cubicBezTo>
                  <a:lnTo>
                    <a:pt x="36572" y="16630"/>
                  </a:lnTo>
                  <a:cubicBezTo>
                    <a:pt x="36842" y="16163"/>
                    <a:pt x="36690" y="15568"/>
                    <a:pt x="36231" y="15288"/>
                  </a:cubicBezTo>
                  <a:lnTo>
                    <a:pt x="11321" y="145"/>
                  </a:lnTo>
                  <a:cubicBezTo>
                    <a:pt x="11160" y="47"/>
                    <a:pt x="10983" y="1"/>
                    <a:pt x="10808" y="1"/>
                  </a:cubicBezTo>
                  <a:close/>
                </a:path>
              </a:pathLst>
            </a:custGeom>
            <a:gradFill>
              <a:gsLst>
                <a:gs pos="0">
                  <a:srgbClr val="E9E9E9"/>
                </a:gs>
                <a:gs pos="100000">
                  <a:srgbClr val="A3C8FF"/>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52" name="Google Shape;1452;p81"/>
          <p:cNvPicPr preferRelativeResize="0"/>
          <p:nvPr/>
        </p:nvPicPr>
        <p:blipFill>
          <a:blip r:embed="rId4">
            <a:alphaModFix/>
          </a:blip>
          <a:stretch>
            <a:fillRect/>
          </a:stretch>
        </p:blipFill>
        <p:spPr>
          <a:xfrm>
            <a:off x="7318950" y="134924"/>
            <a:ext cx="1716925" cy="269100"/>
          </a:xfrm>
          <a:prstGeom prst="rect">
            <a:avLst/>
          </a:prstGeom>
          <a:noFill/>
          <a:ln>
            <a:noFill/>
          </a:ln>
        </p:spPr>
      </p:pic>
      <p:sp>
        <p:nvSpPr>
          <p:cNvPr id="1453" name="Google Shape;1453;p81"/>
          <p:cNvSpPr txBox="1"/>
          <p:nvPr/>
        </p:nvSpPr>
        <p:spPr>
          <a:xfrm>
            <a:off x="3358175" y="4356775"/>
            <a:ext cx="37275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u="sng">
                <a:solidFill>
                  <a:schemeClr val="hlink"/>
                </a:solidFill>
                <a:hlinkClick r:id="rId5"/>
              </a:rPr>
              <a:t>https://github.com/mc4564/</a:t>
            </a:r>
            <a:r>
              <a:rPr lang="en" sz="1000" u="sng">
                <a:solidFill>
                  <a:schemeClr val="hlink"/>
                </a:solidFill>
                <a:latin typeface="Mukta"/>
                <a:ea typeface="Mukta"/>
                <a:cs typeface="Mukta"/>
                <a:sym typeface="Mukta"/>
                <a:hlinkClick r:id="rId6"/>
              </a:rPr>
              <a:t>APAN5310SQL</a:t>
            </a:r>
            <a:r>
              <a:rPr lang="en" sz="1000">
                <a:solidFill>
                  <a:srgbClr val="0A0A0A"/>
                </a:solidFill>
                <a:latin typeface="Mukta"/>
                <a:ea typeface="Mukta"/>
                <a:cs typeface="Mukta"/>
                <a:sym typeface="Mukta"/>
              </a:rPr>
              <a:t> </a:t>
            </a:r>
            <a:endParaRPr sz="1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7" name="Shape 1457"/>
        <p:cNvGrpSpPr/>
        <p:nvPr/>
      </p:nvGrpSpPr>
      <p:grpSpPr>
        <a:xfrm>
          <a:off x="0" y="0"/>
          <a:ext cx="0" cy="0"/>
          <a:chOff x="0" y="0"/>
          <a:chExt cx="0" cy="0"/>
        </a:xfrm>
      </p:grpSpPr>
      <p:sp>
        <p:nvSpPr>
          <p:cNvPr id="1458" name="Google Shape;1458;p82"/>
          <p:cNvSpPr txBox="1"/>
          <p:nvPr>
            <p:ph type="title"/>
          </p:nvPr>
        </p:nvSpPr>
        <p:spPr>
          <a:xfrm>
            <a:off x="720000" y="540000"/>
            <a:ext cx="52047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Analytical Procedures</a:t>
            </a:r>
            <a:endParaRPr/>
          </a:p>
        </p:txBody>
      </p:sp>
      <p:sp>
        <p:nvSpPr>
          <p:cNvPr id="1459" name="Google Shape;1459;p82"/>
          <p:cNvSpPr txBox="1"/>
          <p:nvPr>
            <p:ph idx="1" type="body"/>
          </p:nvPr>
        </p:nvSpPr>
        <p:spPr>
          <a:xfrm>
            <a:off x="720000" y="1322808"/>
            <a:ext cx="7704000" cy="3366300"/>
          </a:xfrm>
          <a:prstGeom prst="rect">
            <a:avLst/>
          </a:prstGeom>
        </p:spPr>
        <p:txBody>
          <a:bodyPr anchorCtr="0" anchor="ctr" bIns="91425" lIns="91425" spcFirstLastPara="1" rIns="91425" wrap="square" tIns="91425">
            <a:noAutofit/>
          </a:bodyPr>
          <a:lstStyle/>
          <a:p>
            <a:pPr indent="-336550" lvl="0" marL="457200" rtl="0" algn="l">
              <a:lnSpc>
                <a:spcPct val="200000"/>
              </a:lnSpc>
              <a:spcBef>
                <a:spcPts val="0"/>
              </a:spcBef>
              <a:spcAft>
                <a:spcPts val="0"/>
              </a:spcAft>
              <a:buSzPts val="1700"/>
              <a:buAutoNum type="arabicPeriod"/>
            </a:pPr>
            <a:r>
              <a:rPr lang="en" sz="1700"/>
              <a:t>13 analytical procedures formed based on questions that analysts would ask </a:t>
            </a:r>
            <a:endParaRPr sz="1700"/>
          </a:p>
          <a:p>
            <a:pPr indent="-336550" lvl="1" marL="914400" rtl="0" algn="l">
              <a:lnSpc>
                <a:spcPct val="200000"/>
              </a:lnSpc>
              <a:spcBef>
                <a:spcPts val="0"/>
              </a:spcBef>
              <a:spcAft>
                <a:spcPts val="0"/>
              </a:spcAft>
              <a:buSzPts val="1700"/>
              <a:buAutoNum type="alphaLcPeriod"/>
            </a:pPr>
            <a:r>
              <a:rPr lang="en" sz="1700"/>
              <a:t>SQL, Python, and Metabase for data exploration</a:t>
            </a:r>
            <a:endParaRPr sz="1700"/>
          </a:p>
          <a:p>
            <a:pPr indent="-336550" lvl="1" marL="914400" rtl="0" algn="l">
              <a:lnSpc>
                <a:spcPct val="200000"/>
              </a:lnSpc>
              <a:spcBef>
                <a:spcPts val="0"/>
              </a:spcBef>
              <a:spcAft>
                <a:spcPts val="0"/>
              </a:spcAft>
              <a:buSzPts val="1700"/>
              <a:buAutoNum type="alphaLcPeriod"/>
            </a:pPr>
            <a:r>
              <a:rPr lang="en" sz="1700"/>
              <a:t>Explored historical data and factors associated with competitions</a:t>
            </a:r>
            <a:endParaRPr sz="1700"/>
          </a:p>
          <a:p>
            <a:pPr indent="-336550" lvl="0" marL="457200" rtl="0" algn="l">
              <a:lnSpc>
                <a:spcPct val="200000"/>
              </a:lnSpc>
              <a:spcBef>
                <a:spcPts val="0"/>
              </a:spcBef>
              <a:spcAft>
                <a:spcPts val="0"/>
              </a:spcAft>
              <a:buSzPts val="1700"/>
              <a:buAutoNum type="arabicPeriod"/>
            </a:pPr>
            <a:r>
              <a:rPr lang="en" sz="1700"/>
              <a:t>Focused on queries using </a:t>
            </a:r>
            <a:r>
              <a:rPr lang="en" sz="1700"/>
              <a:t>arithmetic, </a:t>
            </a:r>
            <a:r>
              <a:rPr lang="en" sz="1700"/>
              <a:t>GROUP BY, ORDER BY, etc. </a:t>
            </a:r>
            <a:endParaRPr sz="1700"/>
          </a:p>
          <a:p>
            <a:pPr indent="-336550" lvl="0" marL="457200" rtl="0" algn="l">
              <a:lnSpc>
                <a:spcPct val="200000"/>
              </a:lnSpc>
              <a:spcBef>
                <a:spcPts val="0"/>
              </a:spcBef>
              <a:spcAft>
                <a:spcPts val="0"/>
              </a:spcAft>
              <a:buSzPts val="1700"/>
              <a:buAutoNum type="arabicPeriod"/>
            </a:pPr>
            <a:r>
              <a:rPr lang="en" sz="1700"/>
              <a:t>Analytical results are for C-suite while coding for analysts</a:t>
            </a:r>
            <a:endParaRPr sz="1700"/>
          </a:p>
        </p:txBody>
      </p:sp>
      <p:sp>
        <p:nvSpPr>
          <p:cNvPr id="1460" name="Google Shape;1460;p82"/>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461" name="Google Shape;1461;p82"/>
          <p:cNvPicPr preferRelativeResize="0"/>
          <p:nvPr/>
        </p:nvPicPr>
        <p:blipFill>
          <a:blip r:embed="rId3">
            <a:alphaModFix/>
          </a:blip>
          <a:stretch>
            <a:fillRect/>
          </a:stretch>
        </p:blipFill>
        <p:spPr>
          <a:xfrm>
            <a:off x="7318950" y="134924"/>
            <a:ext cx="1716925" cy="269100"/>
          </a:xfrm>
          <a:prstGeom prst="rect">
            <a:avLst/>
          </a:prstGeom>
          <a:noFill/>
          <a:ln>
            <a:noFill/>
          </a:ln>
        </p:spPr>
      </p:pic>
      <p:grpSp>
        <p:nvGrpSpPr>
          <p:cNvPr id="1462" name="Google Shape;1462;p82"/>
          <p:cNvGrpSpPr/>
          <p:nvPr/>
        </p:nvGrpSpPr>
        <p:grpSpPr>
          <a:xfrm>
            <a:off x="7951642" y="2096291"/>
            <a:ext cx="1084280" cy="965163"/>
            <a:chOff x="3161533" y="2172451"/>
            <a:chExt cx="379278" cy="339118"/>
          </a:xfrm>
        </p:grpSpPr>
        <p:sp>
          <p:nvSpPr>
            <p:cNvPr id="1463" name="Google Shape;1463;p82"/>
            <p:cNvSpPr/>
            <p:nvPr/>
          </p:nvSpPr>
          <p:spPr>
            <a:xfrm>
              <a:off x="3168536" y="2229093"/>
              <a:ext cx="50065" cy="232450"/>
            </a:xfrm>
            <a:custGeom>
              <a:rect b="b" l="l" r="r" t="t"/>
              <a:pathLst>
                <a:path extrusionOk="0" h="6008" w="1294">
                  <a:moveTo>
                    <a:pt x="1293" y="1"/>
                  </a:moveTo>
                  <a:lnTo>
                    <a:pt x="1293" y="6008"/>
                  </a:lnTo>
                  <a:lnTo>
                    <a:pt x="488" y="6008"/>
                  </a:lnTo>
                  <a:cubicBezTo>
                    <a:pt x="219" y="6008"/>
                    <a:pt x="1" y="5791"/>
                    <a:pt x="1" y="5522"/>
                  </a:cubicBezTo>
                  <a:lnTo>
                    <a:pt x="1" y="1"/>
                  </a:ln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82"/>
            <p:cNvSpPr/>
            <p:nvPr/>
          </p:nvSpPr>
          <p:spPr>
            <a:xfrm>
              <a:off x="3168536" y="2179067"/>
              <a:ext cx="326660" cy="50065"/>
            </a:xfrm>
            <a:custGeom>
              <a:rect b="b" l="l" r="r" t="t"/>
              <a:pathLst>
                <a:path extrusionOk="0" h="1294" w="8443">
                  <a:moveTo>
                    <a:pt x="8442" y="487"/>
                  </a:moveTo>
                  <a:lnTo>
                    <a:pt x="8442" y="1294"/>
                  </a:lnTo>
                  <a:lnTo>
                    <a:pt x="1" y="1294"/>
                  </a:lnTo>
                  <a:lnTo>
                    <a:pt x="1" y="487"/>
                  </a:lnTo>
                  <a:cubicBezTo>
                    <a:pt x="1" y="218"/>
                    <a:pt x="219" y="1"/>
                    <a:pt x="488" y="1"/>
                  </a:cubicBezTo>
                  <a:lnTo>
                    <a:pt x="7956" y="1"/>
                  </a:lnTo>
                  <a:cubicBezTo>
                    <a:pt x="8225" y="1"/>
                    <a:pt x="8442" y="218"/>
                    <a:pt x="8442" y="487"/>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82"/>
            <p:cNvSpPr/>
            <p:nvPr/>
          </p:nvSpPr>
          <p:spPr>
            <a:xfrm>
              <a:off x="3456892" y="2179067"/>
              <a:ext cx="38303" cy="50065"/>
            </a:xfrm>
            <a:custGeom>
              <a:rect b="b" l="l" r="r" t="t"/>
              <a:pathLst>
                <a:path extrusionOk="0" h="1294" w="990">
                  <a:moveTo>
                    <a:pt x="989" y="487"/>
                  </a:moveTo>
                  <a:cubicBezTo>
                    <a:pt x="989" y="218"/>
                    <a:pt x="772" y="1"/>
                    <a:pt x="503" y="1"/>
                  </a:cubicBezTo>
                  <a:lnTo>
                    <a:pt x="1" y="1"/>
                  </a:lnTo>
                  <a:cubicBezTo>
                    <a:pt x="274" y="1"/>
                    <a:pt x="494" y="217"/>
                    <a:pt x="494" y="485"/>
                  </a:cubicBezTo>
                  <a:lnTo>
                    <a:pt x="494" y="1294"/>
                  </a:lnTo>
                  <a:lnTo>
                    <a:pt x="989" y="1294"/>
                  </a:lnTo>
                  <a:close/>
                </a:path>
              </a:pathLst>
            </a:custGeom>
            <a:solidFill>
              <a:srgbClr val="367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82"/>
            <p:cNvSpPr/>
            <p:nvPr/>
          </p:nvSpPr>
          <p:spPr>
            <a:xfrm>
              <a:off x="3445131" y="2229093"/>
              <a:ext cx="50065" cy="175846"/>
            </a:xfrm>
            <a:custGeom>
              <a:rect b="b" l="l" r="r" t="t"/>
              <a:pathLst>
                <a:path extrusionOk="0" h="4545" w="1294">
                  <a:moveTo>
                    <a:pt x="1293" y="1"/>
                  </a:moveTo>
                  <a:lnTo>
                    <a:pt x="1293" y="4544"/>
                  </a:lnTo>
                  <a:lnTo>
                    <a:pt x="647" y="4544"/>
                  </a:lnTo>
                  <a:lnTo>
                    <a:pt x="647" y="4079"/>
                  </a:lnTo>
                  <a:cubicBezTo>
                    <a:pt x="649" y="3881"/>
                    <a:pt x="605" y="3685"/>
                    <a:pt x="517" y="3508"/>
                  </a:cubicBezTo>
                  <a:cubicBezTo>
                    <a:pt x="420" y="3318"/>
                    <a:pt x="261" y="3141"/>
                    <a:pt x="9" y="3189"/>
                  </a:cubicBezTo>
                  <a:cubicBezTo>
                    <a:pt x="6" y="3189"/>
                    <a:pt x="4" y="3190"/>
                    <a:pt x="0" y="3190"/>
                  </a:cubicBezTo>
                  <a:lnTo>
                    <a:pt x="0" y="1"/>
                  </a:lnTo>
                  <a:lnTo>
                    <a:pt x="1293" y="1"/>
                  </a:ln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82"/>
            <p:cNvSpPr/>
            <p:nvPr/>
          </p:nvSpPr>
          <p:spPr>
            <a:xfrm>
              <a:off x="3476005" y="2229093"/>
              <a:ext cx="19190" cy="175846"/>
            </a:xfrm>
            <a:custGeom>
              <a:rect b="b" l="l" r="r" t="t"/>
              <a:pathLst>
                <a:path extrusionOk="0" h="4545" w="496">
                  <a:moveTo>
                    <a:pt x="0" y="1"/>
                  </a:moveTo>
                  <a:lnTo>
                    <a:pt x="495" y="1"/>
                  </a:lnTo>
                  <a:lnTo>
                    <a:pt x="495" y="4544"/>
                  </a:lnTo>
                  <a:lnTo>
                    <a:pt x="0" y="4544"/>
                  </a:ln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2"/>
            <p:cNvSpPr/>
            <p:nvPr/>
          </p:nvSpPr>
          <p:spPr>
            <a:xfrm>
              <a:off x="3413482" y="2350812"/>
              <a:ext cx="118817" cy="154141"/>
            </a:xfrm>
            <a:custGeom>
              <a:rect b="b" l="l" r="r" t="t"/>
              <a:pathLst>
                <a:path extrusionOk="0" h="3984" w="3071">
                  <a:moveTo>
                    <a:pt x="3071" y="2367"/>
                  </a:moveTo>
                  <a:cubicBezTo>
                    <a:pt x="3070" y="2546"/>
                    <a:pt x="2927" y="2690"/>
                    <a:pt x="2750" y="2691"/>
                  </a:cubicBezTo>
                  <a:lnTo>
                    <a:pt x="2597" y="2691"/>
                  </a:lnTo>
                  <a:cubicBezTo>
                    <a:pt x="2776" y="2692"/>
                    <a:pt x="2920" y="2836"/>
                    <a:pt x="2921" y="3014"/>
                  </a:cubicBezTo>
                  <a:cubicBezTo>
                    <a:pt x="2920" y="3193"/>
                    <a:pt x="2776" y="3337"/>
                    <a:pt x="2597" y="3338"/>
                  </a:cubicBezTo>
                  <a:lnTo>
                    <a:pt x="2481" y="3338"/>
                  </a:lnTo>
                  <a:cubicBezTo>
                    <a:pt x="2663" y="3338"/>
                    <a:pt x="2810" y="3483"/>
                    <a:pt x="2811" y="3661"/>
                  </a:cubicBezTo>
                  <a:cubicBezTo>
                    <a:pt x="2810" y="3839"/>
                    <a:pt x="2662" y="3982"/>
                    <a:pt x="2481" y="3983"/>
                  </a:cubicBezTo>
                  <a:lnTo>
                    <a:pt x="488" y="3983"/>
                  </a:lnTo>
                  <a:cubicBezTo>
                    <a:pt x="219" y="3983"/>
                    <a:pt x="0" y="3766"/>
                    <a:pt x="0" y="3497"/>
                  </a:cubicBezTo>
                  <a:lnTo>
                    <a:pt x="0" y="2045"/>
                  </a:lnTo>
                  <a:cubicBezTo>
                    <a:pt x="213" y="1941"/>
                    <a:pt x="373" y="1759"/>
                    <a:pt x="449" y="1540"/>
                  </a:cubicBezTo>
                  <a:cubicBezTo>
                    <a:pt x="546" y="1231"/>
                    <a:pt x="613" y="914"/>
                    <a:pt x="647" y="592"/>
                  </a:cubicBezTo>
                  <a:lnTo>
                    <a:pt x="647" y="591"/>
                  </a:lnTo>
                  <a:cubicBezTo>
                    <a:pt x="657" y="477"/>
                    <a:pt x="662" y="366"/>
                    <a:pt x="662" y="253"/>
                  </a:cubicBezTo>
                  <a:cubicBezTo>
                    <a:pt x="662" y="156"/>
                    <a:pt x="728" y="71"/>
                    <a:pt x="823" y="49"/>
                  </a:cubicBezTo>
                  <a:cubicBezTo>
                    <a:pt x="826" y="49"/>
                    <a:pt x="827" y="48"/>
                    <a:pt x="830" y="48"/>
                  </a:cubicBezTo>
                  <a:cubicBezTo>
                    <a:pt x="1081" y="1"/>
                    <a:pt x="1240" y="177"/>
                    <a:pt x="1336" y="366"/>
                  </a:cubicBezTo>
                  <a:cubicBezTo>
                    <a:pt x="1423" y="542"/>
                    <a:pt x="1467" y="738"/>
                    <a:pt x="1464" y="934"/>
                  </a:cubicBezTo>
                  <a:lnTo>
                    <a:pt x="1464" y="1398"/>
                  </a:lnTo>
                  <a:lnTo>
                    <a:pt x="2750" y="1398"/>
                  </a:lnTo>
                  <a:cubicBezTo>
                    <a:pt x="2927" y="1399"/>
                    <a:pt x="3070" y="1543"/>
                    <a:pt x="3071" y="1722"/>
                  </a:cubicBezTo>
                  <a:cubicBezTo>
                    <a:pt x="3070" y="1899"/>
                    <a:pt x="2926" y="2043"/>
                    <a:pt x="2750" y="2045"/>
                  </a:cubicBezTo>
                  <a:cubicBezTo>
                    <a:pt x="2927" y="2045"/>
                    <a:pt x="3071" y="2190"/>
                    <a:pt x="3071" y="236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2"/>
            <p:cNvSpPr/>
            <p:nvPr/>
          </p:nvSpPr>
          <p:spPr>
            <a:xfrm>
              <a:off x="3439521" y="2350618"/>
              <a:ext cx="30759" cy="54321"/>
            </a:xfrm>
            <a:custGeom>
              <a:rect b="b" l="l" r="r" t="t"/>
              <a:pathLst>
                <a:path extrusionOk="0" h="1404" w="795">
                  <a:moveTo>
                    <a:pt x="165" y="366"/>
                  </a:moveTo>
                  <a:cubicBezTo>
                    <a:pt x="256" y="543"/>
                    <a:pt x="301" y="740"/>
                    <a:pt x="298" y="937"/>
                  </a:cubicBezTo>
                  <a:lnTo>
                    <a:pt x="298" y="1403"/>
                  </a:lnTo>
                  <a:lnTo>
                    <a:pt x="792" y="1403"/>
                  </a:lnTo>
                  <a:lnTo>
                    <a:pt x="792" y="938"/>
                  </a:lnTo>
                  <a:cubicBezTo>
                    <a:pt x="794" y="740"/>
                    <a:pt x="749" y="544"/>
                    <a:pt x="660" y="367"/>
                  </a:cubicBezTo>
                  <a:cubicBezTo>
                    <a:pt x="561" y="177"/>
                    <a:pt x="398" y="0"/>
                    <a:pt x="141" y="48"/>
                  </a:cubicBezTo>
                  <a:cubicBezTo>
                    <a:pt x="138" y="48"/>
                    <a:pt x="136" y="49"/>
                    <a:pt x="133" y="49"/>
                  </a:cubicBezTo>
                  <a:cubicBezTo>
                    <a:pt x="77" y="62"/>
                    <a:pt x="29" y="98"/>
                    <a:pt x="1" y="147"/>
                  </a:cubicBezTo>
                  <a:cubicBezTo>
                    <a:pt x="69" y="210"/>
                    <a:pt x="124" y="284"/>
                    <a:pt x="165" y="366"/>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2"/>
            <p:cNvSpPr/>
            <p:nvPr/>
          </p:nvSpPr>
          <p:spPr>
            <a:xfrm>
              <a:off x="3488889" y="2404900"/>
              <a:ext cx="43874" cy="100052"/>
            </a:xfrm>
            <a:custGeom>
              <a:rect b="b" l="l" r="r" t="t"/>
              <a:pathLst>
                <a:path extrusionOk="0" h="2586" w="1134">
                  <a:moveTo>
                    <a:pt x="810" y="647"/>
                  </a:moveTo>
                  <a:cubicBezTo>
                    <a:pt x="987" y="645"/>
                    <a:pt x="1131" y="501"/>
                    <a:pt x="1133" y="324"/>
                  </a:cubicBezTo>
                  <a:cubicBezTo>
                    <a:pt x="1132" y="145"/>
                    <a:pt x="988" y="1"/>
                    <a:pt x="810" y="0"/>
                  </a:cubicBezTo>
                  <a:lnTo>
                    <a:pt x="325" y="0"/>
                  </a:lnTo>
                  <a:cubicBezTo>
                    <a:pt x="503" y="1"/>
                    <a:pt x="647" y="145"/>
                    <a:pt x="648" y="324"/>
                  </a:cubicBezTo>
                  <a:cubicBezTo>
                    <a:pt x="647" y="501"/>
                    <a:pt x="502" y="645"/>
                    <a:pt x="325" y="647"/>
                  </a:cubicBezTo>
                  <a:cubicBezTo>
                    <a:pt x="503" y="647"/>
                    <a:pt x="647" y="792"/>
                    <a:pt x="648" y="969"/>
                  </a:cubicBezTo>
                  <a:cubicBezTo>
                    <a:pt x="647" y="1148"/>
                    <a:pt x="502" y="1292"/>
                    <a:pt x="325" y="1293"/>
                  </a:cubicBezTo>
                  <a:lnTo>
                    <a:pt x="162" y="1293"/>
                  </a:lnTo>
                  <a:cubicBezTo>
                    <a:pt x="340" y="1294"/>
                    <a:pt x="484" y="1438"/>
                    <a:pt x="484" y="1616"/>
                  </a:cubicBezTo>
                  <a:cubicBezTo>
                    <a:pt x="483" y="1794"/>
                    <a:pt x="340" y="1938"/>
                    <a:pt x="162" y="1940"/>
                  </a:cubicBezTo>
                  <a:lnTo>
                    <a:pt x="0" y="1940"/>
                  </a:lnTo>
                  <a:cubicBezTo>
                    <a:pt x="179" y="1940"/>
                    <a:pt x="323" y="2085"/>
                    <a:pt x="324" y="2262"/>
                  </a:cubicBezTo>
                  <a:cubicBezTo>
                    <a:pt x="323" y="2441"/>
                    <a:pt x="178" y="2584"/>
                    <a:pt x="0" y="2585"/>
                  </a:cubicBezTo>
                  <a:lnTo>
                    <a:pt x="485" y="2585"/>
                  </a:lnTo>
                  <a:cubicBezTo>
                    <a:pt x="663" y="2584"/>
                    <a:pt x="807" y="2441"/>
                    <a:pt x="809" y="2262"/>
                  </a:cubicBezTo>
                  <a:cubicBezTo>
                    <a:pt x="808" y="2085"/>
                    <a:pt x="664" y="1940"/>
                    <a:pt x="485" y="1940"/>
                  </a:cubicBezTo>
                  <a:lnTo>
                    <a:pt x="648" y="1940"/>
                  </a:lnTo>
                  <a:cubicBezTo>
                    <a:pt x="827" y="1938"/>
                    <a:pt x="971" y="1794"/>
                    <a:pt x="972" y="1616"/>
                  </a:cubicBezTo>
                  <a:cubicBezTo>
                    <a:pt x="971" y="1438"/>
                    <a:pt x="827" y="1294"/>
                    <a:pt x="648" y="1293"/>
                  </a:cubicBezTo>
                  <a:lnTo>
                    <a:pt x="810" y="1293"/>
                  </a:lnTo>
                  <a:cubicBezTo>
                    <a:pt x="987" y="1292"/>
                    <a:pt x="1131" y="1148"/>
                    <a:pt x="1133" y="969"/>
                  </a:cubicBezTo>
                  <a:cubicBezTo>
                    <a:pt x="1132" y="792"/>
                    <a:pt x="988" y="647"/>
                    <a:pt x="810" y="647"/>
                  </a:cubicBezTo>
                  <a:close/>
                </a:path>
              </a:pathLst>
            </a:custGeom>
            <a:solidFill>
              <a:srgbClr val="E9E9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2"/>
            <p:cNvSpPr/>
            <p:nvPr/>
          </p:nvSpPr>
          <p:spPr>
            <a:xfrm>
              <a:off x="3219336" y="2229093"/>
              <a:ext cx="225834" cy="232450"/>
            </a:xfrm>
            <a:custGeom>
              <a:rect b="b" l="l" r="r" t="t"/>
              <a:pathLst>
                <a:path extrusionOk="0" h="6008" w="5837">
                  <a:moveTo>
                    <a:pt x="5836" y="1"/>
                  </a:moveTo>
                  <a:lnTo>
                    <a:pt x="5836" y="3199"/>
                  </a:lnTo>
                  <a:cubicBezTo>
                    <a:pt x="5745" y="3221"/>
                    <a:pt x="5680" y="3303"/>
                    <a:pt x="5680" y="3396"/>
                  </a:cubicBezTo>
                  <a:cubicBezTo>
                    <a:pt x="5680" y="3507"/>
                    <a:pt x="5675" y="3615"/>
                    <a:pt x="5665" y="3725"/>
                  </a:cubicBezTo>
                  <a:lnTo>
                    <a:pt x="5665" y="3722"/>
                  </a:lnTo>
                  <a:cubicBezTo>
                    <a:pt x="5631" y="4051"/>
                    <a:pt x="5564" y="4376"/>
                    <a:pt x="5467" y="4692"/>
                  </a:cubicBezTo>
                  <a:cubicBezTo>
                    <a:pt x="5391" y="4916"/>
                    <a:pt x="5231" y="5102"/>
                    <a:pt x="5019" y="5208"/>
                  </a:cubicBezTo>
                  <a:lnTo>
                    <a:pt x="5019" y="5362"/>
                  </a:lnTo>
                  <a:cubicBezTo>
                    <a:pt x="5018" y="5184"/>
                    <a:pt x="4875" y="5039"/>
                    <a:pt x="4696" y="5039"/>
                  </a:cubicBezTo>
                  <a:lnTo>
                    <a:pt x="4049" y="5039"/>
                  </a:lnTo>
                  <a:cubicBezTo>
                    <a:pt x="3871" y="5039"/>
                    <a:pt x="3727" y="5184"/>
                    <a:pt x="3726" y="5362"/>
                  </a:cubicBezTo>
                  <a:lnTo>
                    <a:pt x="3726" y="6008"/>
                  </a:lnTo>
                  <a:lnTo>
                    <a:pt x="0" y="6008"/>
                  </a:lnTo>
                  <a:lnTo>
                    <a:pt x="0" y="1"/>
                  </a:lnTo>
                  <a:lnTo>
                    <a:pt x="5836" y="1"/>
                  </a:ln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82"/>
            <p:cNvSpPr/>
            <p:nvPr/>
          </p:nvSpPr>
          <p:spPr>
            <a:xfrm>
              <a:off x="3344382" y="2424013"/>
              <a:ext cx="31881" cy="37529"/>
            </a:xfrm>
            <a:custGeom>
              <a:rect b="b" l="l" r="r" t="t"/>
              <a:pathLst>
                <a:path extrusionOk="0" h="970" w="824">
                  <a:moveTo>
                    <a:pt x="0" y="324"/>
                  </a:moveTo>
                  <a:lnTo>
                    <a:pt x="0" y="970"/>
                  </a:lnTo>
                  <a:lnTo>
                    <a:pt x="494" y="970"/>
                  </a:lnTo>
                  <a:lnTo>
                    <a:pt x="494" y="324"/>
                  </a:lnTo>
                  <a:cubicBezTo>
                    <a:pt x="495" y="146"/>
                    <a:pt x="642" y="1"/>
                    <a:pt x="824" y="1"/>
                  </a:cubicBezTo>
                  <a:lnTo>
                    <a:pt x="329" y="1"/>
                  </a:lnTo>
                  <a:cubicBezTo>
                    <a:pt x="147" y="1"/>
                    <a:pt x="0" y="146"/>
                    <a:pt x="0" y="324"/>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2"/>
            <p:cNvSpPr/>
            <p:nvPr/>
          </p:nvSpPr>
          <p:spPr>
            <a:xfrm>
              <a:off x="3402649" y="2229093"/>
              <a:ext cx="42520" cy="208230"/>
            </a:xfrm>
            <a:custGeom>
              <a:rect b="b" l="l" r="r" t="t"/>
              <a:pathLst>
                <a:path extrusionOk="0" h="5382" w="1099">
                  <a:moveTo>
                    <a:pt x="604" y="1"/>
                  </a:moveTo>
                  <a:lnTo>
                    <a:pt x="604" y="3189"/>
                  </a:lnTo>
                  <a:cubicBezTo>
                    <a:pt x="512" y="3211"/>
                    <a:pt x="447" y="3296"/>
                    <a:pt x="447" y="3392"/>
                  </a:cubicBezTo>
                  <a:cubicBezTo>
                    <a:pt x="447" y="3507"/>
                    <a:pt x="442" y="3618"/>
                    <a:pt x="433" y="3731"/>
                  </a:cubicBezTo>
                  <a:lnTo>
                    <a:pt x="433" y="3710"/>
                  </a:lnTo>
                  <a:cubicBezTo>
                    <a:pt x="398" y="4043"/>
                    <a:pt x="331" y="4372"/>
                    <a:pt x="232" y="4692"/>
                  </a:cubicBezTo>
                  <a:cubicBezTo>
                    <a:pt x="185" y="4829"/>
                    <a:pt x="105" y="4952"/>
                    <a:pt x="0" y="5051"/>
                  </a:cubicBezTo>
                  <a:cubicBezTo>
                    <a:pt x="162" y="5078"/>
                    <a:pt x="280" y="5217"/>
                    <a:pt x="281" y="5381"/>
                  </a:cubicBezTo>
                  <a:lnTo>
                    <a:pt x="281" y="5208"/>
                  </a:lnTo>
                  <a:cubicBezTo>
                    <a:pt x="493" y="5102"/>
                    <a:pt x="653" y="4916"/>
                    <a:pt x="729" y="4692"/>
                  </a:cubicBezTo>
                  <a:cubicBezTo>
                    <a:pt x="826" y="4376"/>
                    <a:pt x="894" y="4051"/>
                    <a:pt x="927" y="3722"/>
                  </a:cubicBezTo>
                  <a:lnTo>
                    <a:pt x="927" y="3731"/>
                  </a:lnTo>
                  <a:cubicBezTo>
                    <a:pt x="937" y="3618"/>
                    <a:pt x="942" y="3507"/>
                    <a:pt x="942" y="3393"/>
                  </a:cubicBezTo>
                  <a:cubicBezTo>
                    <a:pt x="942" y="3296"/>
                    <a:pt x="1007" y="3211"/>
                    <a:pt x="1098" y="3189"/>
                  </a:cubicBezTo>
                  <a:lnTo>
                    <a:pt x="1098" y="1"/>
                  </a:lnTo>
                  <a:lnTo>
                    <a:pt x="604" y="1"/>
                  </a:ln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2"/>
            <p:cNvSpPr/>
            <p:nvPr/>
          </p:nvSpPr>
          <p:spPr>
            <a:xfrm>
              <a:off x="3363456" y="2424013"/>
              <a:ext cx="50065" cy="81713"/>
            </a:xfrm>
            <a:custGeom>
              <a:rect b="b" l="l" r="r" t="t"/>
              <a:pathLst>
                <a:path extrusionOk="0" h="2112" w="1294">
                  <a:moveTo>
                    <a:pt x="325" y="1"/>
                  </a:moveTo>
                  <a:lnTo>
                    <a:pt x="969" y="1"/>
                  </a:lnTo>
                  <a:cubicBezTo>
                    <a:pt x="1149" y="1"/>
                    <a:pt x="1293" y="146"/>
                    <a:pt x="1293" y="325"/>
                  </a:cubicBezTo>
                  <a:lnTo>
                    <a:pt x="1293" y="1787"/>
                  </a:lnTo>
                  <a:cubicBezTo>
                    <a:pt x="1293" y="1965"/>
                    <a:pt x="1149" y="2111"/>
                    <a:pt x="969" y="2111"/>
                  </a:cubicBezTo>
                  <a:lnTo>
                    <a:pt x="325" y="2111"/>
                  </a:lnTo>
                  <a:cubicBezTo>
                    <a:pt x="147" y="2111"/>
                    <a:pt x="1" y="1965"/>
                    <a:pt x="1" y="1787"/>
                  </a:cubicBezTo>
                  <a:lnTo>
                    <a:pt x="1" y="325"/>
                  </a:lnTo>
                  <a:cubicBezTo>
                    <a:pt x="1" y="146"/>
                    <a:pt x="147" y="1"/>
                    <a:pt x="325" y="1"/>
                  </a:cubicBezTo>
                  <a:close/>
                </a:path>
              </a:pathLst>
            </a:custGeom>
            <a:solidFill>
              <a:srgbClr val="A3C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82"/>
            <p:cNvSpPr/>
            <p:nvPr/>
          </p:nvSpPr>
          <p:spPr>
            <a:xfrm>
              <a:off x="3381640" y="2424013"/>
              <a:ext cx="31919" cy="81713"/>
            </a:xfrm>
            <a:custGeom>
              <a:rect b="b" l="l" r="r" t="t"/>
              <a:pathLst>
                <a:path extrusionOk="0" h="2112" w="825">
                  <a:moveTo>
                    <a:pt x="495" y="1"/>
                  </a:moveTo>
                  <a:lnTo>
                    <a:pt x="0" y="1"/>
                  </a:lnTo>
                  <a:cubicBezTo>
                    <a:pt x="182" y="1"/>
                    <a:pt x="329" y="147"/>
                    <a:pt x="330" y="325"/>
                  </a:cubicBezTo>
                  <a:lnTo>
                    <a:pt x="330" y="1786"/>
                  </a:lnTo>
                  <a:cubicBezTo>
                    <a:pt x="329" y="1965"/>
                    <a:pt x="182" y="2110"/>
                    <a:pt x="0" y="2111"/>
                  </a:cubicBezTo>
                  <a:lnTo>
                    <a:pt x="495" y="2111"/>
                  </a:lnTo>
                  <a:cubicBezTo>
                    <a:pt x="676" y="2110"/>
                    <a:pt x="823" y="1965"/>
                    <a:pt x="824" y="1786"/>
                  </a:cubicBezTo>
                  <a:lnTo>
                    <a:pt x="824" y="325"/>
                  </a:lnTo>
                  <a:cubicBezTo>
                    <a:pt x="823" y="147"/>
                    <a:pt x="676" y="1"/>
                    <a:pt x="495" y="1"/>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82"/>
            <p:cNvSpPr/>
            <p:nvPr/>
          </p:nvSpPr>
          <p:spPr>
            <a:xfrm>
              <a:off x="3244020" y="2398594"/>
              <a:ext cx="37684" cy="37684"/>
            </a:xfrm>
            <a:custGeom>
              <a:rect b="b" l="l" r="r" t="t"/>
              <a:pathLst>
                <a:path extrusionOk="0" h="974" w="974">
                  <a:moveTo>
                    <a:pt x="974" y="488"/>
                  </a:moveTo>
                  <a:cubicBezTo>
                    <a:pt x="974" y="756"/>
                    <a:pt x="756" y="974"/>
                    <a:pt x="487" y="974"/>
                  </a:cubicBezTo>
                  <a:cubicBezTo>
                    <a:pt x="219" y="974"/>
                    <a:pt x="1" y="756"/>
                    <a:pt x="1" y="488"/>
                  </a:cubicBezTo>
                  <a:cubicBezTo>
                    <a:pt x="1" y="219"/>
                    <a:pt x="219" y="0"/>
                    <a:pt x="487" y="0"/>
                  </a:cubicBezTo>
                  <a:cubicBezTo>
                    <a:pt x="756" y="0"/>
                    <a:pt x="974" y="219"/>
                    <a:pt x="974" y="488"/>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82"/>
            <p:cNvSpPr/>
            <p:nvPr/>
          </p:nvSpPr>
          <p:spPr>
            <a:xfrm>
              <a:off x="3244020" y="2310729"/>
              <a:ext cx="37684" cy="37684"/>
            </a:xfrm>
            <a:custGeom>
              <a:rect b="b" l="l" r="r" t="t"/>
              <a:pathLst>
                <a:path extrusionOk="0" h="974" w="974">
                  <a:moveTo>
                    <a:pt x="974" y="487"/>
                  </a:moveTo>
                  <a:cubicBezTo>
                    <a:pt x="974" y="756"/>
                    <a:pt x="756" y="974"/>
                    <a:pt x="487" y="974"/>
                  </a:cubicBezTo>
                  <a:cubicBezTo>
                    <a:pt x="219" y="974"/>
                    <a:pt x="1" y="756"/>
                    <a:pt x="1" y="487"/>
                  </a:cubicBezTo>
                  <a:cubicBezTo>
                    <a:pt x="1" y="219"/>
                    <a:pt x="219" y="0"/>
                    <a:pt x="487" y="0"/>
                  </a:cubicBezTo>
                  <a:cubicBezTo>
                    <a:pt x="756" y="0"/>
                    <a:pt x="974" y="219"/>
                    <a:pt x="974" y="487"/>
                  </a:cubicBezTo>
                  <a:close/>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82"/>
            <p:cNvSpPr/>
            <p:nvPr/>
          </p:nvSpPr>
          <p:spPr>
            <a:xfrm>
              <a:off x="3244020" y="2229132"/>
              <a:ext cx="37684" cy="31455"/>
            </a:xfrm>
            <a:custGeom>
              <a:rect b="b" l="l" r="r" t="t"/>
              <a:pathLst>
                <a:path extrusionOk="0" h="813" w="974">
                  <a:moveTo>
                    <a:pt x="126" y="1"/>
                  </a:moveTo>
                  <a:cubicBezTo>
                    <a:pt x="45" y="90"/>
                    <a:pt x="1" y="205"/>
                    <a:pt x="1" y="325"/>
                  </a:cubicBezTo>
                  <a:cubicBezTo>
                    <a:pt x="1" y="594"/>
                    <a:pt x="218" y="812"/>
                    <a:pt x="487" y="812"/>
                  </a:cubicBezTo>
                  <a:cubicBezTo>
                    <a:pt x="756" y="812"/>
                    <a:pt x="974" y="594"/>
                    <a:pt x="974" y="325"/>
                  </a:cubicBezTo>
                  <a:cubicBezTo>
                    <a:pt x="974" y="205"/>
                    <a:pt x="930" y="90"/>
                    <a:pt x="849" y="1"/>
                  </a:cubicBezTo>
                </a:path>
              </a:pathLst>
            </a:custGeom>
            <a:solidFill>
              <a:srgbClr val="628E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2"/>
            <p:cNvSpPr/>
            <p:nvPr/>
          </p:nvSpPr>
          <p:spPr>
            <a:xfrm>
              <a:off x="3168536" y="2179067"/>
              <a:ext cx="38303" cy="282476"/>
            </a:xfrm>
            <a:custGeom>
              <a:rect b="b" l="l" r="r" t="t"/>
              <a:pathLst>
                <a:path extrusionOk="0" h="7301" w="990">
                  <a:moveTo>
                    <a:pt x="1" y="6815"/>
                  </a:moveTo>
                  <a:cubicBezTo>
                    <a:pt x="1" y="7084"/>
                    <a:pt x="219" y="7301"/>
                    <a:pt x="488" y="7301"/>
                  </a:cubicBezTo>
                  <a:lnTo>
                    <a:pt x="990" y="7301"/>
                  </a:lnTo>
                  <a:cubicBezTo>
                    <a:pt x="717" y="7301"/>
                    <a:pt x="495" y="7084"/>
                    <a:pt x="495" y="6815"/>
                  </a:cubicBezTo>
                  <a:lnTo>
                    <a:pt x="495" y="487"/>
                  </a:lnTo>
                  <a:cubicBezTo>
                    <a:pt x="495" y="218"/>
                    <a:pt x="717" y="1"/>
                    <a:pt x="990" y="1"/>
                  </a:cubicBezTo>
                  <a:lnTo>
                    <a:pt x="488" y="1"/>
                  </a:lnTo>
                  <a:cubicBezTo>
                    <a:pt x="219" y="1"/>
                    <a:pt x="1" y="218"/>
                    <a:pt x="1" y="487"/>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2"/>
            <p:cNvSpPr/>
            <p:nvPr/>
          </p:nvSpPr>
          <p:spPr>
            <a:xfrm>
              <a:off x="3162655" y="2392365"/>
              <a:ext cx="12536" cy="50065"/>
            </a:xfrm>
            <a:custGeom>
              <a:rect b="b" l="l" r="r" t="t"/>
              <a:pathLst>
                <a:path extrusionOk="0" h="1294" w="324">
                  <a:moveTo>
                    <a:pt x="0" y="1"/>
                  </a:moveTo>
                  <a:lnTo>
                    <a:pt x="324" y="1"/>
                  </a:lnTo>
                  <a:lnTo>
                    <a:pt x="324" y="1293"/>
                  </a:lnTo>
                  <a:lnTo>
                    <a:pt x="0" y="1293"/>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82"/>
            <p:cNvSpPr/>
            <p:nvPr/>
          </p:nvSpPr>
          <p:spPr>
            <a:xfrm>
              <a:off x="3162462" y="2411168"/>
              <a:ext cx="12574" cy="12613"/>
            </a:xfrm>
            <a:custGeom>
              <a:rect b="b" l="l" r="r" t="t"/>
              <a:pathLst>
                <a:path extrusionOk="0" h="326" w="325">
                  <a:moveTo>
                    <a:pt x="324" y="164"/>
                  </a:moveTo>
                  <a:cubicBezTo>
                    <a:pt x="324" y="253"/>
                    <a:pt x="251" y="325"/>
                    <a:pt x="162" y="325"/>
                  </a:cubicBezTo>
                  <a:cubicBezTo>
                    <a:pt x="72" y="325"/>
                    <a:pt x="0" y="253"/>
                    <a:pt x="0" y="164"/>
                  </a:cubicBezTo>
                  <a:cubicBezTo>
                    <a:pt x="0" y="73"/>
                    <a:pt x="72" y="1"/>
                    <a:pt x="162" y="1"/>
                  </a:cubicBezTo>
                  <a:cubicBezTo>
                    <a:pt x="251" y="1"/>
                    <a:pt x="324" y="73"/>
                    <a:pt x="324" y="164"/>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2"/>
            <p:cNvSpPr/>
            <p:nvPr/>
          </p:nvSpPr>
          <p:spPr>
            <a:xfrm>
              <a:off x="3161533" y="2172451"/>
              <a:ext cx="379278" cy="339118"/>
            </a:xfrm>
            <a:custGeom>
              <a:rect b="b" l="l" r="r" t="t"/>
              <a:pathLst>
                <a:path extrusionOk="0" h="8765" w="9803">
                  <a:moveTo>
                    <a:pt x="8146" y="324"/>
                  </a:moveTo>
                  <a:cubicBezTo>
                    <a:pt x="8326" y="324"/>
                    <a:pt x="8471" y="469"/>
                    <a:pt x="8471" y="649"/>
                  </a:cubicBezTo>
                  <a:lnTo>
                    <a:pt x="8471" y="1293"/>
                  </a:lnTo>
                  <a:lnTo>
                    <a:pt x="353" y="1293"/>
                  </a:lnTo>
                  <a:lnTo>
                    <a:pt x="353" y="649"/>
                  </a:lnTo>
                  <a:cubicBezTo>
                    <a:pt x="353" y="469"/>
                    <a:pt x="499" y="324"/>
                    <a:pt x="677" y="324"/>
                  </a:cubicBezTo>
                  <a:close/>
                  <a:moveTo>
                    <a:pt x="2899" y="1636"/>
                  </a:moveTo>
                  <a:cubicBezTo>
                    <a:pt x="2929" y="1685"/>
                    <a:pt x="2943" y="1741"/>
                    <a:pt x="2944" y="1797"/>
                  </a:cubicBezTo>
                  <a:cubicBezTo>
                    <a:pt x="2944" y="1977"/>
                    <a:pt x="2798" y="2122"/>
                    <a:pt x="2620" y="2122"/>
                  </a:cubicBezTo>
                  <a:cubicBezTo>
                    <a:pt x="2440" y="2122"/>
                    <a:pt x="2294" y="1977"/>
                    <a:pt x="2294" y="1797"/>
                  </a:cubicBezTo>
                  <a:cubicBezTo>
                    <a:pt x="2295" y="1741"/>
                    <a:pt x="2310" y="1685"/>
                    <a:pt x="2339" y="1636"/>
                  </a:cubicBezTo>
                  <a:close/>
                  <a:moveTo>
                    <a:pt x="7159" y="1617"/>
                  </a:moveTo>
                  <a:lnTo>
                    <a:pt x="7159" y="2757"/>
                  </a:lnTo>
                  <a:lnTo>
                    <a:pt x="1645" y="2757"/>
                  </a:lnTo>
                  <a:lnTo>
                    <a:pt x="1645" y="1617"/>
                  </a:lnTo>
                  <a:lnTo>
                    <a:pt x="1993" y="1617"/>
                  </a:lnTo>
                  <a:cubicBezTo>
                    <a:pt x="1917" y="1895"/>
                    <a:pt x="2033" y="2193"/>
                    <a:pt x="2282" y="2346"/>
                  </a:cubicBezTo>
                  <a:cubicBezTo>
                    <a:pt x="2385" y="2409"/>
                    <a:pt x="2502" y="2441"/>
                    <a:pt x="2619" y="2441"/>
                  </a:cubicBezTo>
                  <a:cubicBezTo>
                    <a:pt x="2736" y="2441"/>
                    <a:pt x="2853" y="2409"/>
                    <a:pt x="2956" y="2346"/>
                  </a:cubicBezTo>
                  <a:cubicBezTo>
                    <a:pt x="3205" y="2193"/>
                    <a:pt x="3320" y="1895"/>
                    <a:pt x="3245" y="1617"/>
                  </a:cubicBezTo>
                  <a:close/>
                  <a:moveTo>
                    <a:pt x="7159" y="3099"/>
                  </a:moveTo>
                  <a:lnTo>
                    <a:pt x="7159" y="4557"/>
                  </a:lnTo>
                  <a:cubicBezTo>
                    <a:pt x="7057" y="4626"/>
                    <a:pt x="6998" y="4741"/>
                    <a:pt x="6998" y="4863"/>
                  </a:cubicBezTo>
                  <a:cubicBezTo>
                    <a:pt x="6998" y="4921"/>
                    <a:pt x="6993" y="4980"/>
                    <a:pt x="6990" y="5039"/>
                  </a:cubicBezTo>
                  <a:lnTo>
                    <a:pt x="1646" y="5039"/>
                  </a:lnTo>
                  <a:lnTo>
                    <a:pt x="1646" y="3099"/>
                  </a:lnTo>
                  <a:close/>
                  <a:moveTo>
                    <a:pt x="8452" y="1636"/>
                  </a:moveTo>
                  <a:lnTo>
                    <a:pt x="8452" y="5856"/>
                  </a:lnTo>
                  <a:lnTo>
                    <a:pt x="8128" y="5856"/>
                  </a:lnTo>
                  <a:lnTo>
                    <a:pt x="8128" y="5551"/>
                  </a:lnTo>
                  <a:cubicBezTo>
                    <a:pt x="8132" y="5327"/>
                    <a:pt x="8081" y="5105"/>
                    <a:pt x="7981" y="4905"/>
                  </a:cubicBezTo>
                  <a:cubicBezTo>
                    <a:pt x="7894" y="4692"/>
                    <a:pt x="7706" y="4539"/>
                    <a:pt x="7483" y="4496"/>
                  </a:cubicBezTo>
                  <a:lnTo>
                    <a:pt x="7483" y="1636"/>
                  </a:lnTo>
                  <a:close/>
                  <a:moveTo>
                    <a:pt x="6963" y="5362"/>
                  </a:moveTo>
                  <a:cubicBezTo>
                    <a:pt x="6931" y="5612"/>
                    <a:pt x="6877" y="5859"/>
                    <a:pt x="6797" y="6100"/>
                  </a:cubicBezTo>
                  <a:cubicBezTo>
                    <a:pt x="6748" y="6248"/>
                    <a:pt x="6649" y="6376"/>
                    <a:pt x="6518" y="6462"/>
                  </a:cubicBezTo>
                  <a:cubicBezTo>
                    <a:pt x="6429" y="6378"/>
                    <a:pt x="6312" y="6332"/>
                    <a:pt x="6190" y="6332"/>
                  </a:cubicBezTo>
                  <a:lnTo>
                    <a:pt x="5550" y="6332"/>
                  </a:lnTo>
                  <a:cubicBezTo>
                    <a:pt x="5405" y="6332"/>
                    <a:pt x="5266" y="6395"/>
                    <a:pt x="5169" y="6503"/>
                  </a:cubicBezTo>
                  <a:lnTo>
                    <a:pt x="3762" y="6503"/>
                  </a:lnTo>
                  <a:cubicBezTo>
                    <a:pt x="3676" y="6503"/>
                    <a:pt x="3601" y="6568"/>
                    <a:pt x="3594" y="6654"/>
                  </a:cubicBezTo>
                  <a:cubicBezTo>
                    <a:pt x="3589" y="6748"/>
                    <a:pt x="3664" y="6826"/>
                    <a:pt x="3756" y="6826"/>
                  </a:cubicBezTo>
                  <a:lnTo>
                    <a:pt x="5049" y="6826"/>
                  </a:lnTo>
                  <a:lnTo>
                    <a:pt x="5049" y="7301"/>
                  </a:lnTo>
                  <a:lnTo>
                    <a:pt x="1645" y="7301"/>
                  </a:lnTo>
                  <a:lnTo>
                    <a:pt x="1645" y="5362"/>
                  </a:lnTo>
                  <a:close/>
                  <a:moveTo>
                    <a:pt x="6180" y="6655"/>
                  </a:moveTo>
                  <a:cubicBezTo>
                    <a:pt x="6269" y="6655"/>
                    <a:pt x="6342" y="6727"/>
                    <a:pt x="6342" y="6817"/>
                  </a:cubicBezTo>
                  <a:lnTo>
                    <a:pt x="6342" y="8280"/>
                  </a:lnTo>
                  <a:cubicBezTo>
                    <a:pt x="6342" y="8369"/>
                    <a:pt x="6269" y="8442"/>
                    <a:pt x="6180" y="8442"/>
                  </a:cubicBezTo>
                  <a:lnTo>
                    <a:pt x="5535" y="8442"/>
                  </a:lnTo>
                  <a:cubicBezTo>
                    <a:pt x="5444" y="8442"/>
                    <a:pt x="5372" y="8369"/>
                    <a:pt x="5372" y="8280"/>
                  </a:cubicBezTo>
                  <a:lnTo>
                    <a:pt x="5372" y="6817"/>
                  </a:lnTo>
                  <a:cubicBezTo>
                    <a:pt x="5372" y="6727"/>
                    <a:pt x="5444" y="6655"/>
                    <a:pt x="5535" y="6655"/>
                  </a:cubicBezTo>
                  <a:close/>
                  <a:moveTo>
                    <a:pt x="7406" y="4820"/>
                  </a:moveTo>
                  <a:cubicBezTo>
                    <a:pt x="7477" y="4820"/>
                    <a:pt x="7587" y="4854"/>
                    <a:pt x="7693" y="5059"/>
                  </a:cubicBezTo>
                  <a:cubicBezTo>
                    <a:pt x="7769" y="5213"/>
                    <a:pt x="7808" y="5383"/>
                    <a:pt x="7806" y="5556"/>
                  </a:cubicBezTo>
                  <a:lnTo>
                    <a:pt x="7806" y="6018"/>
                  </a:lnTo>
                  <a:cubicBezTo>
                    <a:pt x="7806" y="6107"/>
                    <a:pt x="7879" y="6180"/>
                    <a:pt x="7968" y="6180"/>
                  </a:cubicBezTo>
                  <a:lnTo>
                    <a:pt x="9272" y="6180"/>
                  </a:lnTo>
                  <a:cubicBezTo>
                    <a:pt x="9273" y="6180"/>
                    <a:pt x="9273" y="6180"/>
                    <a:pt x="9274" y="6180"/>
                  </a:cubicBezTo>
                  <a:cubicBezTo>
                    <a:pt x="9363" y="6180"/>
                    <a:pt x="9436" y="6252"/>
                    <a:pt x="9436" y="6341"/>
                  </a:cubicBezTo>
                  <a:cubicBezTo>
                    <a:pt x="9436" y="6430"/>
                    <a:pt x="9362" y="6503"/>
                    <a:pt x="9272" y="6503"/>
                  </a:cubicBezTo>
                  <a:lnTo>
                    <a:pt x="8790" y="6503"/>
                  </a:lnTo>
                  <a:cubicBezTo>
                    <a:pt x="8704" y="6503"/>
                    <a:pt x="8628" y="6568"/>
                    <a:pt x="8623" y="6654"/>
                  </a:cubicBezTo>
                  <a:cubicBezTo>
                    <a:pt x="8617" y="6747"/>
                    <a:pt x="8691" y="6826"/>
                    <a:pt x="8784" y="6826"/>
                  </a:cubicBezTo>
                  <a:lnTo>
                    <a:pt x="9266" y="6826"/>
                  </a:lnTo>
                  <a:cubicBezTo>
                    <a:pt x="9352" y="6826"/>
                    <a:pt x="9427" y="6891"/>
                    <a:pt x="9433" y="6977"/>
                  </a:cubicBezTo>
                  <a:cubicBezTo>
                    <a:pt x="9439" y="7071"/>
                    <a:pt x="9364" y="7150"/>
                    <a:pt x="9271" y="7150"/>
                  </a:cubicBezTo>
                  <a:lnTo>
                    <a:pt x="8790" y="7150"/>
                  </a:lnTo>
                  <a:cubicBezTo>
                    <a:pt x="8704" y="7150"/>
                    <a:pt x="8628" y="7215"/>
                    <a:pt x="8623" y="7301"/>
                  </a:cubicBezTo>
                  <a:cubicBezTo>
                    <a:pt x="8617" y="7394"/>
                    <a:pt x="8691" y="7472"/>
                    <a:pt x="8784" y="7472"/>
                  </a:cubicBezTo>
                  <a:lnTo>
                    <a:pt x="9103" y="7472"/>
                  </a:lnTo>
                  <a:cubicBezTo>
                    <a:pt x="9189" y="7472"/>
                    <a:pt x="9266" y="7538"/>
                    <a:pt x="9271" y="7624"/>
                  </a:cubicBezTo>
                  <a:cubicBezTo>
                    <a:pt x="9276" y="7718"/>
                    <a:pt x="9202" y="7795"/>
                    <a:pt x="9109" y="7795"/>
                  </a:cubicBezTo>
                  <a:lnTo>
                    <a:pt x="8790" y="7795"/>
                  </a:lnTo>
                  <a:cubicBezTo>
                    <a:pt x="8704" y="7795"/>
                    <a:pt x="8628" y="7861"/>
                    <a:pt x="8623" y="7948"/>
                  </a:cubicBezTo>
                  <a:cubicBezTo>
                    <a:pt x="8617" y="8041"/>
                    <a:pt x="8691" y="8119"/>
                    <a:pt x="8784" y="8119"/>
                  </a:cubicBezTo>
                  <a:lnTo>
                    <a:pt x="8921" y="8119"/>
                  </a:lnTo>
                  <a:cubicBezTo>
                    <a:pt x="9007" y="8119"/>
                    <a:pt x="9084" y="8184"/>
                    <a:pt x="9089" y="8270"/>
                  </a:cubicBezTo>
                  <a:cubicBezTo>
                    <a:pt x="9095" y="8365"/>
                    <a:pt x="9020" y="8442"/>
                    <a:pt x="8928" y="8442"/>
                  </a:cubicBezTo>
                  <a:lnTo>
                    <a:pt x="6989" y="8442"/>
                  </a:lnTo>
                  <a:cubicBezTo>
                    <a:pt x="6811" y="8442"/>
                    <a:pt x="6665" y="8297"/>
                    <a:pt x="6665" y="8118"/>
                  </a:cubicBezTo>
                  <a:lnTo>
                    <a:pt x="6665" y="6759"/>
                  </a:lnTo>
                  <a:cubicBezTo>
                    <a:pt x="6869" y="6632"/>
                    <a:pt x="7022" y="6439"/>
                    <a:pt x="7097" y="6212"/>
                  </a:cubicBezTo>
                  <a:cubicBezTo>
                    <a:pt x="7243" y="5780"/>
                    <a:pt x="7317" y="5328"/>
                    <a:pt x="7317" y="4873"/>
                  </a:cubicBezTo>
                  <a:cubicBezTo>
                    <a:pt x="7317" y="4851"/>
                    <a:pt x="7331" y="4831"/>
                    <a:pt x="7354" y="4826"/>
                  </a:cubicBezTo>
                  <a:cubicBezTo>
                    <a:pt x="7366" y="4824"/>
                    <a:pt x="7384" y="4820"/>
                    <a:pt x="7406" y="4820"/>
                  </a:cubicBezTo>
                  <a:close/>
                  <a:moveTo>
                    <a:pt x="198" y="1"/>
                  </a:moveTo>
                  <a:cubicBezTo>
                    <a:pt x="105" y="1"/>
                    <a:pt x="29" y="75"/>
                    <a:pt x="29" y="169"/>
                  </a:cubicBezTo>
                  <a:lnTo>
                    <a:pt x="29" y="5739"/>
                  </a:lnTo>
                  <a:cubicBezTo>
                    <a:pt x="29" y="5751"/>
                    <a:pt x="33" y="5761"/>
                    <a:pt x="41" y="5769"/>
                  </a:cubicBezTo>
                  <a:cubicBezTo>
                    <a:pt x="90" y="5819"/>
                    <a:pt x="143" y="5840"/>
                    <a:pt x="191" y="5840"/>
                  </a:cubicBezTo>
                  <a:cubicBezTo>
                    <a:pt x="280" y="5840"/>
                    <a:pt x="353" y="5768"/>
                    <a:pt x="353" y="5678"/>
                  </a:cubicBezTo>
                  <a:lnTo>
                    <a:pt x="353" y="1636"/>
                  </a:lnTo>
                  <a:lnTo>
                    <a:pt x="1322" y="1636"/>
                  </a:lnTo>
                  <a:lnTo>
                    <a:pt x="1322" y="7301"/>
                  </a:lnTo>
                  <a:lnTo>
                    <a:pt x="483" y="7301"/>
                  </a:lnTo>
                  <a:cubicBezTo>
                    <a:pt x="359" y="7301"/>
                    <a:pt x="274" y="7171"/>
                    <a:pt x="330" y="7060"/>
                  </a:cubicBezTo>
                  <a:cubicBezTo>
                    <a:pt x="392" y="6938"/>
                    <a:pt x="304" y="6816"/>
                    <a:pt x="188" y="6816"/>
                  </a:cubicBezTo>
                  <a:cubicBezTo>
                    <a:pt x="148" y="6816"/>
                    <a:pt x="103" y="6831"/>
                    <a:pt x="61" y="6866"/>
                  </a:cubicBezTo>
                  <a:cubicBezTo>
                    <a:pt x="42" y="6882"/>
                    <a:pt x="29" y="6905"/>
                    <a:pt x="28" y="6930"/>
                  </a:cubicBezTo>
                  <a:cubicBezTo>
                    <a:pt x="1" y="7309"/>
                    <a:pt x="300" y="7624"/>
                    <a:pt x="674" y="7624"/>
                  </a:cubicBezTo>
                  <a:lnTo>
                    <a:pt x="5049" y="7624"/>
                  </a:lnTo>
                  <a:lnTo>
                    <a:pt x="5049" y="8278"/>
                  </a:lnTo>
                  <a:cubicBezTo>
                    <a:pt x="5049" y="8547"/>
                    <a:pt x="5267" y="8765"/>
                    <a:pt x="5536" y="8765"/>
                  </a:cubicBezTo>
                  <a:lnTo>
                    <a:pt x="6188" y="8765"/>
                  </a:lnTo>
                  <a:cubicBezTo>
                    <a:pt x="6330" y="8765"/>
                    <a:pt x="6464" y="8702"/>
                    <a:pt x="6555" y="8593"/>
                  </a:cubicBezTo>
                  <a:cubicBezTo>
                    <a:pt x="6559" y="8593"/>
                    <a:pt x="6561" y="8593"/>
                    <a:pt x="6563" y="8592"/>
                  </a:cubicBezTo>
                  <a:cubicBezTo>
                    <a:pt x="6681" y="8703"/>
                    <a:pt x="6838" y="8765"/>
                    <a:pt x="7001" y="8765"/>
                  </a:cubicBezTo>
                  <a:lnTo>
                    <a:pt x="8953" y="8765"/>
                  </a:lnTo>
                  <a:cubicBezTo>
                    <a:pt x="9223" y="8765"/>
                    <a:pt x="9441" y="8546"/>
                    <a:pt x="9441" y="8277"/>
                  </a:cubicBezTo>
                  <a:cubicBezTo>
                    <a:pt x="9440" y="8193"/>
                    <a:pt x="9418" y="8110"/>
                    <a:pt x="9376" y="8038"/>
                  </a:cubicBezTo>
                  <a:cubicBezTo>
                    <a:pt x="9598" y="7900"/>
                    <a:pt x="9670" y="7613"/>
                    <a:pt x="9539" y="7387"/>
                  </a:cubicBezTo>
                  <a:cubicBezTo>
                    <a:pt x="9661" y="7311"/>
                    <a:pt x="9742" y="7185"/>
                    <a:pt x="9761" y="7043"/>
                  </a:cubicBezTo>
                  <a:cubicBezTo>
                    <a:pt x="9781" y="6900"/>
                    <a:pt x="9736" y="6757"/>
                    <a:pt x="9640" y="6651"/>
                  </a:cubicBezTo>
                  <a:cubicBezTo>
                    <a:pt x="9769" y="6508"/>
                    <a:pt x="9802" y="6302"/>
                    <a:pt x="9725" y="6126"/>
                  </a:cubicBezTo>
                  <a:cubicBezTo>
                    <a:pt x="9646" y="5950"/>
                    <a:pt x="9472" y="5837"/>
                    <a:pt x="9281" y="5837"/>
                  </a:cubicBezTo>
                  <a:cubicBezTo>
                    <a:pt x="9280" y="5837"/>
                    <a:pt x="9279" y="5837"/>
                    <a:pt x="9278" y="5837"/>
                  </a:cubicBezTo>
                  <a:lnTo>
                    <a:pt x="8775" y="5837"/>
                  </a:lnTo>
                  <a:lnTo>
                    <a:pt x="8775" y="650"/>
                  </a:lnTo>
                  <a:cubicBezTo>
                    <a:pt x="8775" y="291"/>
                    <a:pt x="8484" y="1"/>
                    <a:pt x="8126" y="1"/>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2"/>
            <p:cNvSpPr/>
            <p:nvPr/>
          </p:nvSpPr>
          <p:spPr>
            <a:xfrm>
              <a:off x="3187533" y="2197754"/>
              <a:ext cx="12613" cy="12613"/>
            </a:xfrm>
            <a:custGeom>
              <a:rect b="b" l="l" r="r" t="t"/>
              <a:pathLst>
                <a:path extrusionOk="0" h="326" w="326">
                  <a:moveTo>
                    <a:pt x="325" y="163"/>
                  </a:moveTo>
                  <a:cubicBezTo>
                    <a:pt x="325" y="253"/>
                    <a:pt x="252" y="325"/>
                    <a:pt x="163" y="325"/>
                  </a:cubicBezTo>
                  <a:cubicBezTo>
                    <a:pt x="73" y="325"/>
                    <a:pt x="1" y="253"/>
                    <a:pt x="1" y="163"/>
                  </a:cubicBezTo>
                  <a:cubicBezTo>
                    <a:pt x="1" y="73"/>
                    <a:pt x="73" y="1"/>
                    <a:pt x="163" y="1"/>
                  </a:cubicBezTo>
                  <a:cubicBezTo>
                    <a:pt x="252" y="1"/>
                    <a:pt x="325" y="73"/>
                    <a:pt x="325" y="163"/>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2"/>
            <p:cNvSpPr/>
            <p:nvPr/>
          </p:nvSpPr>
          <p:spPr>
            <a:xfrm>
              <a:off x="3212604" y="2197754"/>
              <a:ext cx="12613" cy="12613"/>
            </a:xfrm>
            <a:custGeom>
              <a:rect b="b" l="l" r="r" t="t"/>
              <a:pathLst>
                <a:path extrusionOk="0" h="326" w="326">
                  <a:moveTo>
                    <a:pt x="325" y="163"/>
                  </a:moveTo>
                  <a:cubicBezTo>
                    <a:pt x="325" y="253"/>
                    <a:pt x="253" y="325"/>
                    <a:pt x="164" y="325"/>
                  </a:cubicBezTo>
                  <a:cubicBezTo>
                    <a:pt x="74" y="325"/>
                    <a:pt x="1" y="253"/>
                    <a:pt x="1" y="163"/>
                  </a:cubicBezTo>
                  <a:cubicBezTo>
                    <a:pt x="1" y="73"/>
                    <a:pt x="74" y="1"/>
                    <a:pt x="164" y="1"/>
                  </a:cubicBezTo>
                  <a:cubicBezTo>
                    <a:pt x="253" y="1"/>
                    <a:pt x="325" y="73"/>
                    <a:pt x="325" y="163"/>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82"/>
            <p:cNvSpPr/>
            <p:nvPr/>
          </p:nvSpPr>
          <p:spPr>
            <a:xfrm>
              <a:off x="3237714" y="2197754"/>
              <a:ext cx="12613" cy="12613"/>
            </a:xfrm>
            <a:custGeom>
              <a:rect b="b" l="l" r="r" t="t"/>
              <a:pathLst>
                <a:path extrusionOk="0" h="326" w="326">
                  <a:moveTo>
                    <a:pt x="325" y="163"/>
                  </a:moveTo>
                  <a:cubicBezTo>
                    <a:pt x="325" y="253"/>
                    <a:pt x="253" y="325"/>
                    <a:pt x="164" y="325"/>
                  </a:cubicBezTo>
                  <a:cubicBezTo>
                    <a:pt x="74" y="325"/>
                    <a:pt x="1" y="253"/>
                    <a:pt x="1" y="163"/>
                  </a:cubicBezTo>
                  <a:cubicBezTo>
                    <a:pt x="1" y="73"/>
                    <a:pt x="74" y="1"/>
                    <a:pt x="164" y="1"/>
                  </a:cubicBezTo>
                  <a:cubicBezTo>
                    <a:pt x="253" y="1"/>
                    <a:pt x="325" y="73"/>
                    <a:pt x="325" y="163"/>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82"/>
            <p:cNvSpPr/>
            <p:nvPr/>
          </p:nvSpPr>
          <p:spPr>
            <a:xfrm>
              <a:off x="3237752" y="2392365"/>
              <a:ext cx="50258" cy="50258"/>
            </a:xfrm>
            <a:custGeom>
              <a:rect b="b" l="l" r="r" t="t"/>
              <a:pathLst>
                <a:path extrusionOk="0" h="1299" w="1299">
                  <a:moveTo>
                    <a:pt x="650" y="325"/>
                  </a:moveTo>
                  <a:cubicBezTo>
                    <a:pt x="828" y="325"/>
                    <a:pt x="974" y="470"/>
                    <a:pt x="974" y="650"/>
                  </a:cubicBezTo>
                  <a:cubicBezTo>
                    <a:pt x="974" y="828"/>
                    <a:pt x="828" y="974"/>
                    <a:pt x="650" y="974"/>
                  </a:cubicBezTo>
                  <a:cubicBezTo>
                    <a:pt x="470" y="974"/>
                    <a:pt x="324" y="828"/>
                    <a:pt x="324" y="650"/>
                  </a:cubicBezTo>
                  <a:cubicBezTo>
                    <a:pt x="324" y="470"/>
                    <a:pt x="470" y="325"/>
                    <a:pt x="650" y="325"/>
                  </a:cubicBezTo>
                  <a:close/>
                  <a:moveTo>
                    <a:pt x="650" y="1"/>
                  </a:moveTo>
                  <a:cubicBezTo>
                    <a:pt x="291" y="1"/>
                    <a:pt x="1" y="291"/>
                    <a:pt x="1" y="650"/>
                  </a:cubicBezTo>
                  <a:cubicBezTo>
                    <a:pt x="1" y="1008"/>
                    <a:pt x="291" y="1299"/>
                    <a:pt x="650" y="1299"/>
                  </a:cubicBezTo>
                  <a:cubicBezTo>
                    <a:pt x="1008" y="1299"/>
                    <a:pt x="1298" y="1008"/>
                    <a:pt x="1298" y="650"/>
                  </a:cubicBezTo>
                  <a:cubicBezTo>
                    <a:pt x="1299" y="291"/>
                    <a:pt x="1008" y="1"/>
                    <a:pt x="650" y="1"/>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82"/>
            <p:cNvSpPr/>
            <p:nvPr/>
          </p:nvSpPr>
          <p:spPr>
            <a:xfrm>
              <a:off x="3300391" y="2398981"/>
              <a:ext cx="44223" cy="12574"/>
            </a:xfrm>
            <a:custGeom>
              <a:rect b="b" l="l" r="r" t="t"/>
              <a:pathLst>
                <a:path extrusionOk="0" h="325" w="1143">
                  <a:moveTo>
                    <a:pt x="168" y="324"/>
                  </a:moveTo>
                  <a:lnTo>
                    <a:pt x="969" y="324"/>
                  </a:lnTo>
                  <a:cubicBezTo>
                    <a:pt x="1055" y="324"/>
                    <a:pt x="1132" y="259"/>
                    <a:pt x="1137" y="173"/>
                  </a:cubicBezTo>
                  <a:cubicBezTo>
                    <a:pt x="1142" y="79"/>
                    <a:pt x="1068" y="1"/>
                    <a:pt x="976" y="1"/>
                  </a:cubicBezTo>
                  <a:lnTo>
                    <a:pt x="173" y="1"/>
                  </a:lnTo>
                  <a:cubicBezTo>
                    <a:pt x="87" y="1"/>
                    <a:pt x="12" y="66"/>
                    <a:pt x="6" y="152"/>
                  </a:cubicBezTo>
                  <a:cubicBezTo>
                    <a:pt x="0" y="247"/>
                    <a:pt x="75" y="324"/>
                    <a:pt x="168" y="324"/>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82"/>
            <p:cNvSpPr/>
            <p:nvPr/>
          </p:nvSpPr>
          <p:spPr>
            <a:xfrm>
              <a:off x="3237752" y="2304500"/>
              <a:ext cx="50258" cy="50258"/>
            </a:xfrm>
            <a:custGeom>
              <a:rect b="b" l="l" r="r" t="t"/>
              <a:pathLst>
                <a:path extrusionOk="0" h="1299" w="1299">
                  <a:moveTo>
                    <a:pt x="650" y="325"/>
                  </a:moveTo>
                  <a:cubicBezTo>
                    <a:pt x="828" y="325"/>
                    <a:pt x="974" y="470"/>
                    <a:pt x="974" y="649"/>
                  </a:cubicBezTo>
                  <a:cubicBezTo>
                    <a:pt x="974" y="828"/>
                    <a:pt x="828" y="974"/>
                    <a:pt x="650" y="974"/>
                  </a:cubicBezTo>
                  <a:cubicBezTo>
                    <a:pt x="470" y="974"/>
                    <a:pt x="324" y="828"/>
                    <a:pt x="324" y="649"/>
                  </a:cubicBezTo>
                  <a:cubicBezTo>
                    <a:pt x="324" y="470"/>
                    <a:pt x="470" y="325"/>
                    <a:pt x="650" y="325"/>
                  </a:cubicBezTo>
                  <a:close/>
                  <a:moveTo>
                    <a:pt x="650" y="0"/>
                  </a:moveTo>
                  <a:cubicBezTo>
                    <a:pt x="291" y="0"/>
                    <a:pt x="1" y="290"/>
                    <a:pt x="1" y="649"/>
                  </a:cubicBezTo>
                  <a:cubicBezTo>
                    <a:pt x="1" y="1007"/>
                    <a:pt x="291" y="1298"/>
                    <a:pt x="650" y="1298"/>
                  </a:cubicBezTo>
                  <a:cubicBezTo>
                    <a:pt x="1008" y="1298"/>
                    <a:pt x="1298" y="1007"/>
                    <a:pt x="1298" y="649"/>
                  </a:cubicBezTo>
                  <a:cubicBezTo>
                    <a:pt x="1299" y="290"/>
                    <a:pt x="1008" y="0"/>
                    <a:pt x="650" y="0"/>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82"/>
            <p:cNvSpPr/>
            <p:nvPr/>
          </p:nvSpPr>
          <p:spPr>
            <a:xfrm>
              <a:off x="3300391" y="2310729"/>
              <a:ext cx="44223" cy="12536"/>
            </a:xfrm>
            <a:custGeom>
              <a:rect b="b" l="l" r="r" t="t"/>
              <a:pathLst>
                <a:path extrusionOk="0" h="324" w="1143">
                  <a:moveTo>
                    <a:pt x="168" y="324"/>
                  </a:moveTo>
                  <a:lnTo>
                    <a:pt x="969" y="324"/>
                  </a:lnTo>
                  <a:cubicBezTo>
                    <a:pt x="1055" y="324"/>
                    <a:pt x="1132" y="258"/>
                    <a:pt x="1137" y="172"/>
                  </a:cubicBezTo>
                  <a:cubicBezTo>
                    <a:pt x="1142" y="79"/>
                    <a:pt x="1068" y="0"/>
                    <a:pt x="976" y="0"/>
                  </a:cubicBezTo>
                  <a:lnTo>
                    <a:pt x="173" y="0"/>
                  </a:lnTo>
                  <a:cubicBezTo>
                    <a:pt x="87" y="0"/>
                    <a:pt x="12" y="66"/>
                    <a:pt x="6" y="152"/>
                  </a:cubicBezTo>
                  <a:cubicBezTo>
                    <a:pt x="0" y="246"/>
                    <a:pt x="75" y="324"/>
                    <a:pt x="168" y="324"/>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2"/>
            <p:cNvSpPr/>
            <p:nvPr/>
          </p:nvSpPr>
          <p:spPr>
            <a:xfrm>
              <a:off x="3300469" y="2335723"/>
              <a:ext cx="81713" cy="12574"/>
            </a:xfrm>
            <a:custGeom>
              <a:rect b="b" l="l" r="r" t="t"/>
              <a:pathLst>
                <a:path extrusionOk="0" h="325" w="2112">
                  <a:moveTo>
                    <a:pt x="1945" y="1"/>
                  </a:moveTo>
                  <a:lnTo>
                    <a:pt x="173" y="1"/>
                  </a:lnTo>
                  <a:cubicBezTo>
                    <a:pt x="87" y="1"/>
                    <a:pt x="12" y="66"/>
                    <a:pt x="6" y="152"/>
                  </a:cubicBezTo>
                  <a:cubicBezTo>
                    <a:pt x="0" y="247"/>
                    <a:pt x="75" y="324"/>
                    <a:pt x="167" y="324"/>
                  </a:cubicBezTo>
                  <a:lnTo>
                    <a:pt x="1939" y="324"/>
                  </a:lnTo>
                  <a:cubicBezTo>
                    <a:pt x="2026" y="324"/>
                    <a:pt x="2101" y="259"/>
                    <a:pt x="2107" y="173"/>
                  </a:cubicBezTo>
                  <a:cubicBezTo>
                    <a:pt x="2112" y="79"/>
                    <a:pt x="2037" y="1"/>
                    <a:pt x="1945" y="1"/>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2"/>
            <p:cNvSpPr/>
            <p:nvPr/>
          </p:nvSpPr>
          <p:spPr>
            <a:xfrm>
              <a:off x="3394524" y="2335723"/>
              <a:ext cx="31726" cy="12574"/>
            </a:xfrm>
            <a:custGeom>
              <a:rect b="b" l="l" r="r" t="t"/>
              <a:pathLst>
                <a:path extrusionOk="0" h="325" w="820">
                  <a:moveTo>
                    <a:pt x="652" y="1"/>
                  </a:moveTo>
                  <a:lnTo>
                    <a:pt x="173" y="1"/>
                  </a:lnTo>
                  <a:cubicBezTo>
                    <a:pt x="87" y="1"/>
                    <a:pt x="12" y="66"/>
                    <a:pt x="6" y="152"/>
                  </a:cubicBezTo>
                  <a:cubicBezTo>
                    <a:pt x="0" y="247"/>
                    <a:pt x="75" y="324"/>
                    <a:pt x="168" y="324"/>
                  </a:cubicBezTo>
                  <a:lnTo>
                    <a:pt x="646" y="324"/>
                  </a:lnTo>
                  <a:cubicBezTo>
                    <a:pt x="733" y="324"/>
                    <a:pt x="809" y="259"/>
                    <a:pt x="814" y="173"/>
                  </a:cubicBezTo>
                  <a:cubicBezTo>
                    <a:pt x="819" y="79"/>
                    <a:pt x="745" y="1"/>
                    <a:pt x="652" y="1"/>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2"/>
            <p:cNvSpPr/>
            <p:nvPr/>
          </p:nvSpPr>
          <p:spPr>
            <a:xfrm>
              <a:off x="3300469" y="2248245"/>
              <a:ext cx="81713" cy="12497"/>
            </a:xfrm>
            <a:custGeom>
              <a:rect b="b" l="l" r="r" t="t"/>
              <a:pathLst>
                <a:path extrusionOk="0" h="323" w="2112">
                  <a:moveTo>
                    <a:pt x="167" y="322"/>
                  </a:moveTo>
                  <a:lnTo>
                    <a:pt x="1939" y="322"/>
                  </a:lnTo>
                  <a:cubicBezTo>
                    <a:pt x="2026" y="322"/>
                    <a:pt x="2101" y="257"/>
                    <a:pt x="2107" y="171"/>
                  </a:cubicBezTo>
                  <a:cubicBezTo>
                    <a:pt x="2112" y="78"/>
                    <a:pt x="2037" y="0"/>
                    <a:pt x="1945" y="0"/>
                  </a:cubicBezTo>
                  <a:lnTo>
                    <a:pt x="173" y="0"/>
                  </a:lnTo>
                  <a:cubicBezTo>
                    <a:pt x="87" y="0"/>
                    <a:pt x="12" y="65"/>
                    <a:pt x="6" y="151"/>
                  </a:cubicBezTo>
                  <a:cubicBezTo>
                    <a:pt x="0" y="245"/>
                    <a:pt x="75" y="322"/>
                    <a:pt x="167" y="322"/>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2"/>
            <p:cNvSpPr/>
            <p:nvPr/>
          </p:nvSpPr>
          <p:spPr>
            <a:xfrm>
              <a:off x="3394524" y="2248245"/>
              <a:ext cx="31726" cy="12497"/>
            </a:xfrm>
            <a:custGeom>
              <a:rect b="b" l="l" r="r" t="t"/>
              <a:pathLst>
                <a:path extrusionOk="0" h="323" w="820">
                  <a:moveTo>
                    <a:pt x="167" y="322"/>
                  </a:moveTo>
                  <a:lnTo>
                    <a:pt x="646" y="322"/>
                  </a:lnTo>
                  <a:cubicBezTo>
                    <a:pt x="733" y="322"/>
                    <a:pt x="809" y="257"/>
                    <a:pt x="814" y="171"/>
                  </a:cubicBezTo>
                  <a:cubicBezTo>
                    <a:pt x="819" y="78"/>
                    <a:pt x="745" y="0"/>
                    <a:pt x="652" y="0"/>
                  </a:cubicBezTo>
                  <a:lnTo>
                    <a:pt x="173" y="0"/>
                  </a:lnTo>
                  <a:cubicBezTo>
                    <a:pt x="87" y="0"/>
                    <a:pt x="12" y="65"/>
                    <a:pt x="6" y="151"/>
                  </a:cubicBezTo>
                  <a:cubicBezTo>
                    <a:pt x="0" y="245"/>
                    <a:pt x="75" y="322"/>
                    <a:pt x="167" y="322"/>
                  </a:cubicBezTo>
                  <a:close/>
                </a:path>
              </a:pathLst>
            </a:custGeom>
            <a:solidFill>
              <a:srgbClr val="4A67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7" name="Shape 1497"/>
        <p:cNvGrpSpPr/>
        <p:nvPr/>
      </p:nvGrpSpPr>
      <p:grpSpPr>
        <a:xfrm>
          <a:off x="0" y="0"/>
          <a:ext cx="0" cy="0"/>
          <a:chOff x="0" y="0"/>
          <a:chExt cx="0" cy="0"/>
        </a:xfrm>
      </p:grpSpPr>
      <p:sp>
        <p:nvSpPr>
          <p:cNvPr id="1498" name="Google Shape;1498;p83"/>
          <p:cNvSpPr txBox="1"/>
          <p:nvPr>
            <p:ph type="title"/>
          </p:nvPr>
        </p:nvSpPr>
        <p:spPr>
          <a:xfrm>
            <a:off x="656500" y="540000"/>
            <a:ext cx="5414400" cy="564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600"/>
              <a:t>Analytical Procedure Examples</a:t>
            </a:r>
            <a:endParaRPr sz="2600"/>
          </a:p>
        </p:txBody>
      </p:sp>
      <p:graphicFrame>
        <p:nvGraphicFramePr>
          <p:cNvPr id="1499" name="Google Shape;1499;p83"/>
          <p:cNvGraphicFramePr/>
          <p:nvPr/>
        </p:nvGraphicFramePr>
        <p:xfrm>
          <a:off x="419475" y="1220100"/>
          <a:ext cx="3000000" cy="3000000"/>
        </p:xfrm>
        <a:graphic>
          <a:graphicData uri="http://schemas.openxmlformats.org/drawingml/2006/table">
            <a:tbl>
              <a:tblPr>
                <a:noFill/>
                <a:tableStyleId>{AFB475FC-482B-4152-A071-F84EDD930C16}</a:tableStyleId>
              </a:tblPr>
              <a:tblGrid>
                <a:gridCol w="2768675"/>
                <a:gridCol w="3163700"/>
                <a:gridCol w="2373725"/>
              </a:tblGrid>
              <a:tr h="402425">
                <a:tc>
                  <a:txBody>
                    <a:bodyPr/>
                    <a:lstStyle/>
                    <a:p>
                      <a:pPr indent="0" lvl="0" marL="0" rtl="0" algn="l">
                        <a:spcBef>
                          <a:spcPts val="0"/>
                        </a:spcBef>
                        <a:spcAft>
                          <a:spcPts val="0"/>
                        </a:spcAft>
                        <a:buNone/>
                      </a:pPr>
                      <a:r>
                        <a:rPr lang="en"/>
                        <a:t>Question</a:t>
                      </a:r>
                      <a:endParaRPr/>
                    </a:p>
                  </a:txBody>
                  <a:tcPr marT="91425" marB="91425" marR="91425" marL="91425"/>
                </a:tc>
                <a:tc>
                  <a:txBody>
                    <a:bodyPr/>
                    <a:lstStyle/>
                    <a:p>
                      <a:pPr indent="0" lvl="0" marL="0" rtl="0" algn="l">
                        <a:spcBef>
                          <a:spcPts val="0"/>
                        </a:spcBef>
                        <a:spcAft>
                          <a:spcPts val="0"/>
                        </a:spcAft>
                        <a:buNone/>
                      </a:pPr>
                      <a:r>
                        <a:rPr lang="en"/>
                        <a:t>Code</a:t>
                      </a:r>
                      <a:endParaRPr/>
                    </a:p>
                  </a:txBody>
                  <a:tcPr marT="91425" marB="91425" marR="91425" marL="91425"/>
                </a:tc>
                <a:tc>
                  <a:txBody>
                    <a:bodyPr/>
                    <a:lstStyle/>
                    <a:p>
                      <a:pPr indent="0" lvl="0" marL="0" rtl="0" algn="l">
                        <a:spcBef>
                          <a:spcPts val="0"/>
                        </a:spcBef>
                        <a:spcAft>
                          <a:spcPts val="0"/>
                        </a:spcAft>
                        <a:buNone/>
                      </a:pPr>
                      <a:r>
                        <a:rPr lang="en"/>
                        <a:t>Result</a:t>
                      </a:r>
                      <a:endParaRPr/>
                    </a:p>
                  </a:txBody>
                  <a:tcPr marT="91425" marB="91425" marR="91425" marL="91425"/>
                </a:tc>
              </a:tr>
              <a:tr h="1590875">
                <a:tc>
                  <a:txBody>
                    <a:bodyPr/>
                    <a:lstStyle/>
                    <a:p>
                      <a:pPr indent="0" lvl="0" marL="0" rtl="0" algn="l">
                        <a:spcBef>
                          <a:spcPts val="0"/>
                        </a:spcBef>
                        <a:spcAft>
                          <a:spcPts val="0"/>
                        </a:spcAft>
                        <a:buNone/>
                      </a:pPr>
                      <a:r>
                        <a:rPr lang="en" sz="1100"/>
                        <a:t>What are the most frequently used tags for competitions</a:t>
                      </a:r>
                      <a:r>
                        <a:rPr lang="en" sz="1100"/>
                        <a:t>?</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b="1" lang="en" sz="1100"/>
                        <a:t>C-suite:</a:t>
                      </a:r>
                      <a:r>
                        <a:rPr lang="en" sz="1100"/>
                        <a:t> interested in understanding the tags associated with past competitions, in order to decide the necessity of diversifying competition topics to keep more users active on Kaggle </a:t>
                      </a:r>
                      <a:endParaRPr sz="1100"/>
                    </a:p>
                  </a:txBody>
                  <a:tcPr marT="91425" marB="91425" marR="91425" marL="91425"/>
                </a:tc>
                <a:tc>
                  <a:txBody>
                    <a:bodyPr/>
                    <a:lstStyle/>
                    <a:p>
                      <a:pPr indent="0" lvl="0" marL="0" rtl="0" algn="l">
                        <a:spcBef>
                          <a:spcPts val="0"/>
                        </a:spcBef>
                        <a:spcAft>
                          <a:spcPts val="0"/>
                        </a:spcAft>
                        <a:buNone/>
                      </a:pPr>
                      <a:r>
                        <a:rPr lang="en" sz="1200">
                          <a:solidFill>
                            <a:srgbClr val="212121"/>
                          </a:solidFill>
                          <a:highlight>
                            <a:srgbClr val="FFFFFF"/>
                          </a:highlight>
                          <a:latin typeface="Lato"/>
                          <a:ea typeface="Lato"/>
                          <a:cs typeface="Lato"/>
                          <a:sym typeface="Lato"/>
                        </a:rPr>
                        <a:t>SELECT tag_id, tag_name, competitioncount</a:t>
                      </a:r>
                      <a:endParaRPr sz="1200">
                        <a:solidFill>
                          <a:srgbClr val="212121"/>
                        </a:solidFill>
                        <a:highlight>
                          <a:srgbClr val="FFFFFF"/>
                        </a:highlight>
                        <a:latin typeface="Lato"/>
                        <a:ea typeface="Lato"/>
                        <a:cs typeface="Lato"/>
                        <a:sym typeface="Lato"/>
                      </a:endParaRPr>
                    </a:p>
                    <a:p>
                      <a:pPr indent="0" lvl="0" marL="0" rtl="0" algn="l">
                        <a:spcBef>
                          <a:spcPts val="0"/>
                        </a:spcBef>
                        <a:spcAft>
                          <a:spcPts val="0"/>
                        </a:spcAft>
                        <a:buNone/>
                      </a:pPr>
                      <a:r>
                        <a:rPr lang="en" sz="1200">
                          <a:solidFill>
                            <a:srgbClr val="212121"/>
                          </a:solidFill>
                          <a:highlight>
                            <a:srgbClr val="FFFFFF"/>
                          </a:highlight>
                          <a:latin typeface="Lato"/>
                          <a:ea typeface="Lato"/>
                          <a:cs typeface="Lato"/>
                          <a:sym typeface="Lato"/>
                        </a:rPr>
                        <a:t>FROM tag</a:t>
                      </a:r>
                      <a:endParaRPr sz="1200">
                        <a:solidFill>
                          <a:srgbClr val="212121"/>
                        </a:solidFill>
                        <a:highlight>
                          <a:srgbClr val="FFFFFF"/>
                        </a:highlight>
                        <a:latin typeface="Lato"/>
                        <a:ea typeface="Lato"/>
                        <a:cs typeface="Lato"/>
                        <a:sym typeface="Lato"/>
                      </a:endParaRPr>
                    </a:p>
                    <a:p>
                      <a:pPr indent="0" lvl="0" marL="0" rtl="0" algn="l">
                        <a:spcBef>
                          <a:spcPts val="0"/>
                        </a:spcBef>
                        <a:spcAft>
                          <a:spcPts val="0"/>
                        </a:spcAft>
                        <a:buNone/>
                      </a:pPr>
                      <a:r>
                        <a:rPr lang="en" sz="1200">
                          <a:solidFill>
                            <a:srgbClr val="212121"/>
                          </a:solidFill>
                          <a:highlight>
                            <a:srgbClr val="FFFFFF"/>
                          </a:highlight>
                          <a:latin typeface="Lato"/>
                          <a:ea typeface="Lato"/>
                          <a:cs typeface="Lato"/>
                          <a:sym typeface="Lato"/>
                        </a:rPr>
                        <a:t>ORDER BY competitioncount DESC </a:t>
                      </a:r>
                      <a:endParaRPr sz="1200">
                        <a:solidFill>
                          <a:srgbClr val="212121"/>
                        </a:solidFill>
                        <a:highlight>
                          <a:srgbClr val="FFFFFF"/>
                        </a:highlight>
                        <a:latin typeface="Lato"/>
                        <a:ea typeface="Lato"/>
                        <a:cs typeface="Lato"/>
                        <a:sym typeface="Lato"/>
                      </a:endParaRPr>
                    </a:p>
                    <a:p>
                      <a:pPr indent="0" lvl="0" marL="0" rtl="0" algn="l">
                        <a:lnSpc>
                          <a:spcPct val="110795"/>
                        </a:lnSpc>
                        <a:spcBef>
                          <a:spcPts val="0"/>
                        </a:spcBef>
                        <a:spcAft>
                          <a:spcPts val="0"/>
                        </a:spcAft>
                        <a:buNone/>
                      </a:pPr>
                      <a:r>
                        <a:rPr lang="en" sz="1200">
                          <a:solidFill>
                            <a:srgbClr val="212121"/>
                          </a:solidFill>
                          <a:highlight>
                            <a:srgbClr val="FFFFFF"/>
                          </a:highlight>
                          <a:latin typeface="Lato"/>
                          <a:ea typeface="Lato"/>
                          <a:cs typeface="Lato"/>
                          <a:sym typeface="Lato"/>
                        </a:rPr>
                        <a:t>LIMIT 20;</a:t>
                      </a:r>
                      <a:endParaRPr sz="1600"/>
                    </a:p>
                  </a:txBody>
                  <a:tcPr marT="91425" marB="91425" marR="91425" marL="91425" anchor="ctr"/>
                </a:tc>
                <a:tc>
                  <a:txBody>
                    <a:bodyPr/>
                    <a:lstStyle/>
                    <a:p>
                      <a:pPr indent="0" lvl="0" marL="0" rtl="0" algn="l">
                        <a:spcBef>
                          <a:spcPts val="0"/>
                        </a:spcBef>
                        <a:spcAft>
                          <a:spcPts val="0"/>
                        </a:spcAft>
                        <a:buNone/>
                      </a:pPr>
                      <a:r>
                        <a:t/>
                      </a:r>
                      <a:endParaRPr/>
                    </a:p>
                  </a:txBody>
                  <a:tcPr marT="91425" marB="91425" marR="91425" marL="91425"/>
                </a:tc>
              </a:tr>
              <a:tr h="1590875">
                <a:tc>
                  <a:txBody>
                    <a:bodyPr/>
                    <a:lstStyle/>
                    <a:p>
                      <a:pPr indent="0" lvl="0" marL="0" rtl="0" algn="l">
                        <a:spcBef>
                          <a:spcPts val="0"/>
                        </a:spcBef>
                        <a:spcAft>
                          <a:spcPts val="0"/>
                        </a:spcAft>
                        <a:buNone/>
                      </a:pPr>
                      <a:r>
                        <a:rPr lang="en" sz="1100"/>
                        <a:t>Does the existence of leadership boards encourage more participants?</a:t>
                      </a:r>
                      <a:endParaRPr sz="1100"/>
                    </a:p>
                    <a:p>
                      <a:pPr indent="0" lvl="0" marL="0" rtl="0" algn="l">
                        <a:spcBef>
                          <a:spcPts val="0"/>
                        </a:spcBef>
                        <a:spcAft>
                          <a:spcPts val="0"/>
                        </a:spcAft>
                        <a:buNone/>
                      </a:pPr>
                      <a:r>
                        <a:t/>
                      </a:r>
                      <a:endParaRPr sz="1100"/>
                    </a:p>
                    <a:p>
                      <a:pPr indent="0" lvl="0" marL="0" rtl="0" algn="l">
                        <a:spcBef>
                          <a:spcPts val="0"/>
                        </a:spcBef>
                        <a:spcAft>
                          <a:spcPts val="0"/>
                        </a:spcAft>
                        <a:buNone/>
                      </a:pPr>
                      <a:r>
                        <a:rPr b="1" lang="en" sz="1100"/>
                        <a:t>C-suite:</a:t>
                      </a:r>
                      <a:r>
                        <a:rPr lang="en" sz="1100"/>
                        <a:t> interested in whether to suggest new and existing hosts to set up a leadership ranking, in order to stimulate higher participation rate</a:t>
                      </a:r>
                      <a:endParaRPr sz="1100"/>
                    </a:p>
                  </a:txBody>
                  <a:tcPr marT="91425" marB="91425" marR="91425" marL="91425"/>
                </a:tc>
                <a:tc>
                  <a:txBody>
                    <a:bodyPr/>
                    <a:lstStyle/>
                    <a:p>
                      <a:pPr indent="0" lvl="0" marL="0" rtl="0" algn="l">
                        <a:spcBef>
                          <a:spcPts val="0"/>
                        </a:spcBef>
                        <a:spcAft>
                          <a:spcPts val="0"/>
                        </a:spcAft>
                        <a:buNone/>
                      </a:pPr>
                      <a:r>
                        <a:t/>
                      </a:r>
                      <a:endParaRPr sz="1200">
                        <a:solidFill>
                          <a:srgbClr val="212121"/>
                        </a:solidFill>
                        <a:highlight>
                          <a:srgbClr val="FFFFFF"/>
                        </a:highlight>
                        <a:latin typeface="Lato"/>
                        <a:ea typeface="Lato"/>
                        <a:cs typeface="Lato"/>
                        <a:sym typeface="Lato"/>
                      </a:endParaRPr>
                    </a:p>
                    <a:p>
                      <a:pPr indent="0" lvl="0" marL="0" rtl="0" algn="l">
                        <a:spcBef>
                          <a:spcPts val="0"/>
                        </a:spcBef>
                        <a:spcAft>
                          <a:spcPts val="0"/>
                        </a:spcAft>
                        <a:buNone/>
                      </a:pPr>
                      <a:r>
                        <a:rPr lang="en" sz="1200">
                          <a:solidFill>
                            <a:srgbClr val="212121"/>
                          </a:solidFill>
                          <a:highlight>
                            <a:srgbClr val="FFFFFF"/>
                          </a:highlight>
                          <a:latin typeface="Lato"/>
                          <a:ea typeface="Lato"/>
                          <a:cs typeface="Lato"/>
                          <a:sym typeface="Lato"/>
                        </a:rPr>
                        <a:t>SELECT competition.has_leaderboard, COUNT(competition_id)</a:t>
                      </a:r>
                      <a:endParaRPr sz="1200">
                        <a:solidFill>
                          <a:srgbClr val="212121"/>
                        </a:solidFill>
                        <a:highlight>
                          <a:srgbClr val="FFFFFF"/>
                        </a:highlight>
                        <a:latin typeface="Lato"/>
                        <a:ea typeface="Lato"/>
                        <a:cs typeface="Lato"/>
                        <a:sym typeface="Lato"/>
                      </a:endParaRPr>
                    </a:p>
                    <a:p>
                      <a:pPr indent="0" lvl="0" marL="0" rtl="0" algn="l">
                        <a:spcBef>
                          <a:spcPts val="0"/>
                        </a:spcBef>
                        <a:spcAft>
                          <a:spcPts val="0"/>
                        </a:spcAft>
                        <a:buNone/>
                      </a:pPr>
                      <a:r>
                        <a:rPr lang="en" sz="1200">
                          <a:solidFill>
                            <a:srgbClr val="212121"/>
                          </a:solidFill>
                          <a:highlight>
                            <a:srgbClr val="FFFFFF"/>
                          </a:highlight>
                          <a:latin typeface="Lato"/>
                          <a:ea typeface="Lato"/>
                          <a:cs typeface="Lato"/>
                          <a:sym typeface="Lato"/>
                        </a:rPr>
                        <a:t>FROM competition</a:t>
                      </a:r>
                      <a:endParaRPr sz="1200">
                        <a:solidFill>
                          <a:srgbClr val="212121"/>
                        </a:solidFill>
                        <a:highlight>
                          <a:srgbClr val="FFFFFF"/>
                        </a:highlight>
                        <a:latin typeface="Lato"/>
                        <a:ea typeface="Lato"/>
                        <a:cs typeface="Lato"/>
                        <a:sym typeface="Lato"/>
                      </a:endParaRPr>
                    </a:p>
                    <a:p>
                      <a:pPr indent="0" lvl="0" marL="0" rtl="0" algn="l">
                        <a:spcBef>
                          <a:spcPts val="0"/>
                        </a:spcBef>
                        <a:spcAft>
                          <a:spcPts val="0"/>
                        </a:spcAft>
                        <a:buNone/>
                      </a:pPr>
                      <a:r>
                        <a:rPr lang="en" sz="1200">
                          <a:solidFill>
                            <a:srgbClr val="212121"/>
                          </a:solidFill>
                          <a:highlight>
                            <a:srgbClr val="FFFFFF"/>
                          </a:highlight>
                          <a:latin typeface="Lato"/>
                          <a:ea typeface="Lato"/>
                          <a:cs typeface="Lato"/>
                          <a:sym typeface="Lato"/>
                        </a:rPr>
                        <a:t>GROUP BY competition.has_leaderboard</a:t>
                      </a:r>
                      <a:endParaRPr sz="1200">
                        <a:solidFill>
                          <a:srgbClr val="212121"/>
                        </a:solidFill>
                        <a:highlight>
                          <a:srgbClr val="FFFFFF"/>
                        </a:highlight>
                        <a:latin typeface="Lato"/>
                        <a:ea typeface="Lato"/>
                        <a:cs typeface="Lato"/>
                        <a:sym typeface="Lato"/>
                      </a:endParaRPr>
                    </a:p>
                    <a:p>
                      <a:pPr indent="0" lvl="0" marL="0" rtl="0" algn="l">
                        <a:lnSpc>
                          <a:spcPct val="110795"/>
                        </a:lnSpc>
                        <a:spcBef>
                          <a:spcPts val="0"/>
                        </a:spcBef>
                        <a:spcAft>
                          <a:spcPts val="0"/>
                        </a:spcAft>
                        <a:buNone/>
                      </a:pPr>
                      <a:r>
                        <a:rPr lang="en" sz="1200">
                          <a:solidFill>
                            <a:srgbClr val="212121"/>
                          </a:solidFill>
                          <a:highlight>
                            <a:srgbClr val="FFFFFF"/>
                          </a:highlight>
                          <a:latin typeface="Lato"/>
                          <a:ea typeface="Lato"/>
                          <a:cs typeface="Lato"/>
                          <a:sym typeface="Lato"/>
                        </a:rPr>
                        <a:t>ORDER BY COUNT(competition_id) DESC;</a:t>
                      </a:r>
                      <a:endParaRPr sz="1600"/>
                    </a:p>
                  </a:txBody>
                  <a:tcPr marT="91425" marB="91425" marR="91425" marL="91425"/>
                </a:tc>
                <a:tc>
                  <a:txBody>
                    <a:bodyPr/>
                    <a:lstStyle/>
                    <a:p>
                      <a:pPr indent="0" lvl="0" marL="0" rtl="0" algn="l">
                        <a:spcBef>
                          <a:spcPts val="0"/>
                        </a:spcBef>
                        <a:spcAft>
                          <a:spcPts val="0"/>
                        </a:spcAft>
                        <a:buNone/>
                      </a:pPr>
                      <a:r>
                        <a:t/>
                      </a:r>
                      <a:endParaRPr/>
                    </a:p>
                  </a:txBody>
                  <a:tcPr marT="91425" marB="91425" marR="91425" marL="91425"/>
                </a:tc>
              </a:tr>
            </a:tbl>
          </a:graphicData>
        </a:graphic>
      </p:graphicFrame>
      <p:pic>
        <p:nvPicPr>
          <p:cNvPr id="1500" name="Google Shape;1500;p83"/>
          <p:cNvPicPr preferRelativeResize="0"/>
          <p:nvPr/>
        </p:nvPicPr>
        <p:blipFill>
          <a:blip r:embed="rId3">
            <a:alphaModFix/>
          </a:blip>
          <a:stretch>
            <a:fillRect/>
          </a:stretch>
        </p:blipFill>
        <p:spPr>
          <a:xfrm>
            <a:off x="6524300" y="1656650"/>
            <a:ext cx="2063150" cy="1520324"/>
          </a:xfrm>
          <a:prstGeom prst="rect">
            <a:avLst/>
          </a:prstGeom>
          <a:noFill/>
          <a:ln>
            <a:noFill/>
          </a:ln>
        </p:spPr>
      </p:pic>
      <p:pic>
        <p:nvPicPr>
          <p:cNvPr id="1501" name="Google Shape;1501;p83"/>
          <p:cNvPicPr preferRelativeResize="0"/>
          <p:nvPr/>
        </p:nvPicPr>
        <p:blipFill>
          <a:blip r:embed="rId4">
            <a:alphaModFix/>
          </a:blip>
          <a:stretch>
            <a:fillRect/>
          </a:stretch>
        </p:blipFill>
        <p:spPr>
          <a:xfrm>
            <a:off x="6492662" y="3586700"/>
            <a:ext cx="2126425" cy="767500"/>
          </a:xfrm>
          <a:prstGeom prst="rect">
            <a:avLst/>
          </a:prstGeom>
          <a:noFill/>
          <a:ln>
            <a:noFill/>
          </a:ln>
        </p:spPr>
      </p:pic>
      <p:sp>
        <p:nvSpPr>
          <p:cNvPr id="1502" name="Google Shape;1502;p83"/>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503" name="Google Shape;1503;p83"/>
          <p:cNvPicPr preferRelativeResize="0"/>
          <p:nvPr/>
        </p:nvPicPr>
        <p:blipFill>
          <a:blip r:embed="rId5">
            <a:alphaModFix/>
          </a:blip>
          <a:stretch>
            <a:fillRect/>
          </a:stretch>
        </p:blipFill>
        <p:spPr>
          <a:xfrm>
            <a:off x="7318950" y="134924"/>
            <a:ext cx="1716925" cy="2691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he Social Media Anniversary by Slidesgo">
  <a:themeElements>
    <a:clrScheme name="Simple Light">
      <a:dk1>
        <a:srgbClr val="0A0A0A"/>
      </a:dk1>
      <a:lt1>
        <a:srgbClr val="FFFFFF"/>
      </a:lt1>
      <a:dk2>
        <a:srgbClr val="E9E9E9"/>
      </a:dk2>
      <a:lt2>
        <a:srgbClr val="A3C8FF"/>
      </a:lt2>
      <a:accent1>
        <a:srgbClr val="628EFF"/>
      </a:accent1>
      <a:accent2>
        <a:srgbClr val="3676F7"/>
      </a:accent2>
      <a:accent3>
        <a:srgbClr val="4A67B4"/>
      </a:accent3>
      <a:accent4>
        <a:srgbClr val="74CA7E"/>
      </a:accent4>
      <a:accent5>
        <a:srgbClr val="ECA200"/>
      </a:accent5>
      <a:accent6>
        <a:srgbClr val="E64C40"/>
      </a:accent6>
      <a:hlink>
        <a:srgbClr val="628E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he Social Media Anniversary by Slidesgo">
  <a:themeElements>
    <a:clrScheme name="Simple Light">
      <a:dk1>
        <a:srgbClr val="0A0A0A"/>
      </a:dk1>
      <a:lt1>
        <a:srgbClr val="FFFFFF"/>
      </a:lt1>
      <a:dk2>
        <a:srgbClr val="E9E9E9"/>
      </a:dk2>
      <a:lt2>
        <a:srgbClr val="A3C8FF"/>
      </a:lt2>
      <a:accent1>
        <a:srgbClr val="628EFF"/>
      </a:accent1>
      <a:accent2>
        <a:srgbClr val="3676F7"/>
      </a:accent2>
      <a:accent3>
        <a:srgbClr val="4A67B4"/>
      </a:accent3>
      <a:accent4>
        <a:srgbClr val="74CA7E"/>
      </a:accent4>
      <a:accent5>
        <a:srgbClr val="ECA200"/>
      </a:accent5>
      <a:accent6>
        <a:srgbClr val="E64C40"/>
      </a:accent6>
      <a:hlink>
        <a:srgbClr val="628E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